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ags/tag2.xml" ContentType="application/vnd.openxmlformats-officedocument.presentationml.tags+xml"/>
  <Override PartName="/ppt/notesSlides/notesSlide3.xml" ContentType="application/vnd.openxmlformats-officedocument.presentationml.notesSlide+xml"/>
  <Override PartName="/ppt/theme/themeOverride3.xml" ContentType="application/vnd.openxmlformats-officedocument.themeOverride+xml"/>
  <Override PartName="/ppt/notesSlides/notesSlide4.xml" ContentType="application/vnd.openxmlformats-officedocument.presentationml.notesSlide+xml"/>
  <Override PartName="/ppt/theme/themeOverride4.xml" ContentType="application/vnd.openxmlformats-officedocument.themeOverride+xml"/>
  <Override PartName="/ppt/notesSlides/notesSlide5.xml" ContentType="application/vnd.openxmlformats-officedocument.presentationml.notesSlide+xml"/>
  <Override PartName="/ppt/theme/themeOverride5.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Override7.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8.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heme/themeOverride9.xml" ContentType="application/vnd.openxmlformats-officedocument.themeOverr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heme/themeOverride10.xml" ContentType="application/vnd.openxmlformats-officedocument.themeOverride+xml"/>
  <Override PartName="/ppt/tags/tag3.xml" ContentType="application/vnd.openxmlformats-officedocument.presentationml.tags+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1"/>
  </p:notesMasterIdLst>
  <p:handoutMasterIdLst>
    <p:handoutMasterId r:id="rId52"/>
  </p:handoutMasterIdLst>
  <p:sldIdLst>
    <p:sldId id="285" r:id="rId2"/>
    <p:sldId id="313" r:id="rId3"/>
    <p:sldId id="311" r:id="rId4"/>
    <p:sldId id="298" r:id="rId5"/>
    <p:sldId id="257" r:id="rId6"/>
    <p:sldId id="258" r:id="rId7"/>
    <p:sldId id="284" r:id="rId8"/>
    <p:sldId id="265" r:id="rId9"/>
    <p:sldId id="264" r:id="rId10"/>
    <p:sldId id="286" r:id="rId11"/>
    <p:sldId id="271" r:id="rId12"/>
    <p:sldId id="288" r:id="rId13"/>
    <p:sldId id="289" r:id="rId14"/>
    <p:sldId id="301" r:id="rId15"/>
    <p:sldId id="302" r:id="rId16"/>
    <p:sldId id="263" r:id="rId17"/>
    <p:sldId id="314" r:id="rId18"/>
    <p:sldId id="316" r:id="rId19"/>
    <p:sldId id="292" r:id="rId20"/>
    <p:sldId id="317" r:id="rId21"/>
    <p:sldId id="323" r:id="rId22"/>
    <p:sldId id="319" r:id="rId23"/>
    <p:sldId id="321" r:id="rId24"/>
    <p:sldId id="320" r:id="rId25"/>
    <p:sldId id="322" r:id="rId26"/>
    <p:sldId id="315" r:id="rId27"/>
    <p:sldId id="297" r:id="rId28"/>
    <p:sldId id="287" r:id="rId29"/>
    <p:sldId id="262" r:id="rId30"/>
    <p:sldId id="299" r:id="rId31"/>
    <p:sldId id="304" r:id="rId32"/>
    <p:sldId id="305" r:id="rId33"/>
    <p:sldId id="306" r:id="rId34"/>
    <p:sldId id="307" r:id="rId35"/>
    <p:sldId id="308" r:id="rId36"/>
    <p:sldId id="310" r:id="rId37"/>
    <p:sldId id="309" r:id="rId38"/>
    <p:sldId id="303" r:id="rId39"/>
    <p:sldId id="270" r:id="rId40"/>
    <p:sldId id="294" r:id="rId41"/>
    <p:sldId id="295" r:id="rId42"/>
    <p:sldId id="296" r:id="rId43"/>
    <p:sldId id="300" r:id="rId44"/>
    <p:sldId id="282" r:id="rId45"/>
    <p:sldId id="261" r:id="rId46"/>
    <p:sldId id="278" r:id="rId47"/>
    <p:sldId id="312" r:id="rId48"/>
    <p:sldId id="324" r:id="rId49"/>
    <p:sldId id="260" r:id="rId50"/>
  </p:sldIdLst>
  <p:sldSz cx="12192000" cy="6858000"/>
  <p:notesSz cx="6858000" cy="9144000"/>
  <p:embeddedFontLst>
    <p:embeddedFont>
      <p:font typeface="Calibri" panose="020F0502020204030204" pitchFamily="34" charset="0"/>
      <p:regular r:id="rId53"/>
      <p:bold r:id="rId54"/>
      <p:italic r:id="rId55"/>
      <p:boldItalic r:id="rId56"/>
    </p:embeddedFont>
    <p:embeddedFont>
      <p:font typeface="Corbel" panose="020B0503020204020204" pitchFamily="34" charset="0"/>
      <p:regular r:id="rId57"/>
      <p:bold r:id="rId58"/>
      <p:italic r:id="rId59"/>
      <p:boldItalic r:id="rId60"/>
    </p:embeddedFont>
    <p:embeddedFont>
      <p:font typeface="等线" panose="02010600030101010101" pitchFamily="2" charset="-122"/>
      <p:regular r:id="rId61"/>
      <p:bold r:id="rId62"/>
    </p:embeddedFont>
    <p:embeddedFont>
      <p:font typeface="钉钉进步体" panose="00020600040101010101" pitchFamily="18" charset="-122"/>
      <p:regular r:id="rId63"/>
    </p:embeddedFont>
    <p:embeddedFont>
      <p:font typeface="微软雅黑" panose="020B0503020204020204" pitchFamily="34" charset="-122"/>
      <p:regular r:id="rId64"/>
      <p:bold r:id="rId6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9F8A"/>
    <a:srgbClr val="F6461C"/>
    <a:srgbClr val="3E30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72"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62" d="100"/>
          <a:sy n="62" d="100"/>
        </p:scale>
        <p:origin x="3226" y="7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36C5743-9011-40DF-8347-2845F618B2BD}" type="doc">
      <dgm:prSet loTypeId="urn:microsoft.com/office/officeart/2008/layout/VerticalCurvedList" loCatId="list" qsTypeId="urn:microsoft.com/office/officeart/2005/8/quickstyle/simple1" qsCatId="simple" csTypeId="urn:microsoft.com/office/officeart/2005/8/colors/colorful3" csCatId="colorful" phldr="1"/>
      <dgm:spPr/>
      <dgm:t>
        <a:bodyPr/>
        <a:lstStyle/>
        <a:p>
          <a:endParaRPr lang="zh-CN" altLang="en-US"/>
        </a:p>
      </dgm:t>
    </dgm:pt>
    <dgm:pt modelId="{D07CEBAA-7AA8-4911-BC49-29B8BDB2D5F8}">
      <dgm:prSet phldrT="[文本]" custT="1"/>
      <dgm:spPr/>
      <dgm:t>
        <a:bodyPr/>
        <a:lstStyle/>
        <a:p>
          <a:r>
            <a:rPr lang="zh-CN" altLang="en-US" sz="2800" dirty="0"/>
            <a:t>庞大的信息数据库</a:t>
          </a:r>
        </a:p>
      </dgm:t>
    </dgm:pt>
    <dgm:pt modelId="{FC3C408F-FCE7-46D4-B15D-9868F648E321}" type="parTrans" cxnId="{1AFE937D-7C70-4425-AA31-E60B53BD6E70}">
      <dgm:prSet/>
      <dgm:spPr/>
      <dgm:t>
        <a:bodyPr/>
        <a:lstStyle/>
        <a:p>
          <a:endParaRPr lang="zh-CN" altLang="en-US"/>
        </a:p>
      </dgm:t>
    </dgm:pt>
    <dgm:pt modelId="{B071D5B1-390E-4695-B032-E8C0E0B83F29}" type="sibTrans" cxnId="{1AFE937D-7C70-4425-AA31-E60B53BD6E70}">
      <dgm:prSet/>
      <dgm:spPr/>
      <dgm:t>
        <a:bodyPr/>
        <a:lstStyle/>
        <a:p>
          <a:endParaRPr lang="zh-CN" altLang="en-US"/>
        </a:p>
      </dgm:t>
    </dgm:pt>
    <dgm:pt modelId="{80445070-4A6F-498F-9ACE-8CD4E78EACB0}">
      <dgm:prSet phldrT="[文本]" custT="1"/>
      <dgm:spPr/>
      <dgm:t>
        <a:bodyPr/>
        <a:lstStyle/>
        <a:p>
          <a:r>
            <a:rPr lang="zh-CN" altLang="en-US" sz="2800" dirty="0"/>
            <a:t>快速的信息检索能力</a:t>
          </a:r>
        </a:p>
      </dgm:t>
    </dgm:pt>
    <dgm:pt modelId="{EB712439-C7AC-4D98-90FB-91FADC7466D4}" type="parTrans" cxnId="{43A4CAEC-EF0F-4489-893D-A32A3F5B3E65}">
      <dgm:prSet/>
      <dgm:spPr/>
      <dgm:t>
        <a:bodyPr/>
        <a:lstStyle/>
        <a:p>
          <a:endParaRPr lang="zh-CN" altLang="en-US"/>
        </a:p>
      </dgm:t>
    </dgm:pt>
    <dgm:pt modelId="{45950501-5C21-4F93-AD2B-A256A7CE33EC}" type="sibTrans" cxnId="{43A4CAEC-EF0F-4489-893D-A32A3F5B3E65}">
      <dgm:prSet/>
      <dgm:spPr/>
      <dgm:t>
        <a:bodyPr/>
        <a:lstStyle/>
        <a:p>
          <a:endParaRPr lang="zh-CN" altLang="en-US"/>
        </a:p>
      </dgm:t>
    </dgm:pt>
    <dgm:pt modelId="{EFE49A05-7EE4-494B-96AD-D1E81612E9EA}">
      <dgm:prSet phldrT="[文本]" custT="1"/>
      <dgm:spPr/>
      <dgm:t>
        <a:bodyPr/>
        <a:lstStyle/>
        <a:p>
          <a:r>
            <a:rPr lang="zh-CN" altLang="en-US" sz="2800" dirty="0"/>
            <a:t>优秀的信息整合能力</a:t>
          </a:r>
        </a:p>
      </dgm:t>
    </dgm:pt>
    <dgm:pt modelId="{095E8FDB-4487-40F9-BE3D-AB4CFC861BFF}" type="parTrans" cxnId="{C71F88E4-19BE-4DF4-A313-C88253E780D7}">
      <dgm:prSet/>
      <dgm:spPr/>
      <dgm:t>
        <a:bodyPr/>
        <a:lstStyle/>
        <a:p>
          <a:endParaRPr lang="zh-CN" altLang="en-US"/>
        </a:p>
      </dgm:t>
    </dgm:pt>
    <dgm:pt modelId="{B5B29A7A-77B7-4186-8690-6441E9A1617F}" type="sibTrans" cxnId="{C71F88E4-19BE-4DF4-A313-C88253E780D7}">
      <dgm:prSet/>
      <dgm:spPr/>
      <dgm:t>
        <a:bodyPr/>
        <a:lstStyle/>
        <a:p>
          <a:endParaRPr lang="zh-CN" altLang="en-US"/>
        </a:p>
      </dgm:t>
    </dgm:pt>
    <dgm:pt modelId="{736139D5-6C64-499F-B59E-1934848C7AE1}">
      <dgm:prSet phldrT="[文本]" custT="1"/>
      <dgm:spPr/>
      <dgm:t>
        <a:bodyPr/>
        <a:lstStyle/>
        <a:p>
          <a:r>
            <a:rPr lang="zh-CN" altLang="en-US" sz="2800" dirty="0"/>
            <a:t>精准的信息筛选能力</a:t>
          </a:r>
        </a:p>
      </dgm:t>
    </dgm:pt>
    <dgm:pt modelId="{55771C67-1029-46C7-A513-3A9AF5ABE83B}" type="parTrans" cxnId="{F4943C0C-F1BD-4280-941B-39A862E1F9EF}">
      <dgm:prSet/>
      <dgm:spPr/>
      <dgm:t>
        <a:bodyPr/>
        <a:lstStyle/>
        <a:p>
          <a:endParaRPr lang="zh-CN" altLang="en-US"/>
        </a:p>
      </dgm:t>
    </dgm:pt>
    <dgm:pt modelId="{07F8B6C7-8E17-45B7-BB09-6882F01A9288}" type="sibTrans" cxnId="{F4943C0C-F1BD-4280-941B-39A862E1F9EF}">
      <dgm:prSet/>
      <dgm:spPr/>
      <dgm:t>
        <a:bodyPr/>
        <a:lstStyle/>
        <a:p>
          <a:endParaRPr lang="zh-CN" altLang="en-US"/>
        </a:p>
      </dgm:t>
    </dgm:pt>
    <dgm:pt modelId="{CFA3C4C9-7076-4814-BDCF-004DD3D6BDDF}" type="pres">
      <dgm:prSet presAssocID="{F36C5743-9011-40DF-8347-2845F618B2BD}" presName="Name0" presStyleCnt="0">
        <dgm:presLayoutVars>
          <dgm:chMax val="7"/>
          <dgm:chPref val="7"/>
          <dgm:dir/>
        </dgm:presLayoutVars>
      </dgm:prSet>
      <dgm:spPr/>
    </dgm:pt>
    <dgm:pt modelId="{49AA374A-8603-45BC-8A28-3E9340BB8FCB}" type="pres">
      <dgm:prSet presAssocID="{F36C5743-9011-40DF-8347-2845F618B2BD}" presName="Name1" presStyleCnt="0"/>
      <dgm:spPr/>
    </dgm:pt>
    <dgm:pt modelId="{44395EDF-3B54-403F-AFEA-30F35CFF1568}" type="pres">
      <dgm:prSet presAssocID="{F36C5743-9011-40DF-8347-2845F618B2BD}" presName="cycle" presStyleCnt="0"/>
      <dgm:spPr/>
    </dgm:pt>
    <dgm:pt modelId="{35C6CC4A-A542-475A-8AE4-41AB5590CB35}" type="pres">
      <dgm:prSet presAssocID="{F36C5743-9011-40DF-8347-2845F618B2BD}" presName="srcNode" presStyleLbl="node1" presStyleIdx="0" presStyleCnt="4"/>
      <dgm:spPr/>
    </dgm:pt>
    <dgm:pt modelId="{5050F145-A25C-4D58-8A89-1FE02AE5878A}" type="pres">
      <dgm:prSet presAssocID="{F36C5743-9011-40DF-8347-2845F618B2BD}" presName="conn" presStyleLbl="parChTrans1D2" presStyleIdx="0" presStyleCnt="1"/>
      <dgm:spPr/>
    </dgm:pt>
    <dgm:pt modelId="{A02469FF-632C-4CEB-8133-13203069DC21}" type="pres">
      <dgm:prSet presAssocID="{F36C5743-9011-40DF-8347-2845F618B2BD}" presName="extraNode" presStyleLbl="node1" presStyleIdx="0" presStyleCnt="4"/>
      <dgm:spPr/>
    </dgm:pt>
    <dgm:pt modelId="{88CB37AC-0524-4536-8012-A3EB73067DB4}" type="pres">
      <dgm:prSet presAssocID="{F36C5743-9011-40DF-8347-2845F618B2BD}" presName="dstNode" presStyleLbl="node1" presStyleIdx="0" presStyleCnt="4"/>
      <dgm:spPr/>
    </dgm:pt>
    <dgm:pt modelId="{C7D1D515-1F77-4E3B-B772-6929630B4F42}" type="pres">
      <dgm:prSet presAssocID="{D07CEBAA-7AA8-4911-BC49-29B8BDB2D5F8}" presName="text_1" presStyleLbl="node1" presStyleIdx="0" presStyleCnt="4">
        <dgm:presLayoutVars>
          <dgm:bulletEnabled val="1"/>
        </dgm:presLayoutVars>
      </dgm:prSet>
      <dgm:spPr/>
    </dgm:pt>
    <dgm:pt modelId="{8B189677-3A88-4158-870D-CEE8D527319B}" type="pres">
      <dgm:prSet presAssocID="{D07CEBAA-7AA8-4911-BC49-29B8BDB2D5F8}" presName="accent_1" presStyleCnt="0"/>
      <dgm:spPr/>
    </dgm:pt>
    <dgm:pt modelId="{A0912FC5-17C1-419C-B7FE-1EFD3E5251AB}" type="pres">
      <dgm:prSet presAssocID="{D07CEBAA-7AA8-4911-BC49-29B8BDB2D5F8}" presName="accentRepeatNode" presStyleLbl="solidFgAcc1" presStyleIdx="0" presStyleCnt="4"/>
      <dgm:spPr/>
    </dgm:pt>
    <dgm:pt modelId="{F4E3D6C7-3A97-42EC-B0B2-55B307E88BE1}" type="pres">
      <dgm:prSet presAssocID="{80445070-4A6F-498F-9ACE-8CD4E78EACB0}" presName="text_2" presStyleLbl="node1" presStyleIdx="1" presStyleCnt="4">
        <dgm:presLayoutVars>
          <dgm:bulletEnabled val="1"/>
        </dgm:presLayoutVars>
      </dgm:prSet>
      <dgm:spPr/>
    </dgm:pt>
    <dgm:pt modelId="{DC82BA9E-1556-46BD-88DB-72C71983FEC7}" type="pres">
      <dgm:prSet presAssocID="{80445070-4A6F-498F-9ACE-8CD4E78EACB0}" presName="accent_2" presStyleCnt="0"/>
      <dgm:spPr/>
    </dgm:pt>
    <dgm:pt modelId="{01695FF5-B7D2-4D0B-8116-7D290C42C678}" type="pres">
      <dgm:prSet presAssocID="{80445070-4A6F-498F-9ACE-8CD4E78EACB0}" presName="accentRepeatNode" presStyleLbl="solidFgAcc1" presStyleIdx="1" presStyleCnt="4"/>
      <dgm:spPr/>
    </dgm:pt>
    <dgm:pt modelId="{208F782D-8478-48C3-B301-9701491F5025}" type="pres">
      <dgm:prSet presAssocID="{736139D5-6C64-499F-B59E-1934848C7AE1}" presName="text_3" presStyleLbl="node1" presStyleIdx="2" presStyleCnt="4">
        <dgm:presLayoutVars>
          <dgm:bulletEnabled val="1"/>
        </dgm:presLayoutVars>
      </dgm:prSet>
      <dgm:spPr/>
    </dgm:pt>
    <dgm:pt modelId="{90B1501C-B8B6-46FB-98E5-B18B745BCB01}" type="pres">
      <dgm:prSet presAssocID="{736139D5-6C64-499F-B59E-1934848C7AE1}" presName="accent_3" presStyleCnt="0"/>
      <dgm:spPr/>
    </dgm:pt>
    <dgm:pt modelId="{50818501-2874-47D1-AF1A-9B2DC65CB302}" type="pres">
      <dgm:prSet presAssocID="{736139D5-6C64-499F-B59E-1934848C7AE1}" presName="accentRepeatNode" presStyleLbl="solidFgAcc1" presStyleIdx="2" presStyleCnt="4"/>
      <dgm:spPr/>
    </dgm:pt>
    <dgm:pt modelId="{78E92C33-2FD8-4EEA-84E6-B291809D804E}" type="pres">
      <dgm:prSet presAssocID="{EFE49A05-7EE4-494B-96AD-D1E81612E9EA}" presName="text_4" presStyleLbl="node1" presStyleIdx="3" presStyleCnt="4">
        <dgm:presLayoutVars>
          <dgm:bulletEnabled val="1"/>
        </dgm:presLayoutVars>
      </dgm:prSet>
      <dgm:spPr/>
    </dgm:pt>
    <dgm:pt modelId="{BBFB9FDA-ACC6-4BCA-91C9-522D776EC187}" type="pres">
      <dgm:prSet presAssocID="{EFE49A05-7EE4-494B-96AD-D1E81612E9EA}" presName="accent_4" presStyleCnt="0"/>
      <dgm:spPr/>
    </dgm:pt>
    <dgm:pt modelId="{16ED675F-368E-4A40-8004-94E934D1D2AC}" type="pres">
      <dgm:prSet presAssocID="{EFE49A05-7EE4-494B-96AD-D1E81612E9EA}" presName="accentRepeatNode" presStyleLbl="solidFgAcc1" presStyleIdx="3" presStyleCnt="4"/>
      <dgm:spPr/>
    </dgm:pt>
  </dgm:ptLst>
  <dgm:cxnLst>
    <dgm:cxn modelId="{575FA90A-EF32-4DAD-BECF-12628CEC690C}" type="presOf" srcId="{80445070-4A6F-498F-9ACE-8CD4E78EACB0}" destId="{F4E3D6C7-3A97-42EC-B0B2-55B307E88BE1}" srcOrd="0" destOrd="0" presId="urn:microsoft.com/office/officeart/2008/layout/VerticalCurvedList"/>
    <dgm:cxn modelId="{F4943C0C-F1BD-4280-941B-39A862E1F9EF}" srcId="{F36C5743-9011-40DF-8347-2845F618B2BD}" destId="{736139D5-6C64-499F-B59E-1934848C7AE1}" srcOrd="2" destOrd="0" parTransId="{55771C67-1029-46C7-A513-3A9AF5ABE83B}" sibTransId="{07F8B6C7-8E17-45B7-BB09-6882F01A9288}"/>
    <dgm:cxn modelId="{6C99EA13-5F09-4C51-9A2E-4A55895B7866}" type="presOf" srcId="{EFE49A05-7EE4-494B-96AD-D1E81612E9EA}" destId="{78E92C33-2FD8-4EEA-84E6-B291809D804E}" srcOrd="0" destOrd="0" presId="urn:microsoft.com/office/officeart/2008/layout/VerticalCurvedList"/>
    <dgm:cxn modelId="{5C638878-DA32-45BE-89F5-0BE7127EAA7B}" type="presOf" srcId="{F36C5743-9011-40DF-8347-2845F618B2BD}" destId="{CFA3C4C9-7076-4814-BDCF-004DD3D6BDDF}" srcOrd="0" destOrd="0" presId="urn:microsoft.com/office/officeart/2008/layout/VerticalCurvedList"/>
    <dgm:cxn modelId="{1AFE937D-7C70-4425-AA31-E60B53BD6E70}" srcId="{F36C5743-9011-40DF-8347-2845F618B2BD}" destId="{D07CEBAA-7AA8-4911-BC49-29B8BDB2D5F8}" srcOrd="0" destOrd="0" parTransId="{FC3C408F-FCE7-46D4-B15D-9868F648E321}" sibTransId="{B071D5B1-390E-4695-B032-E8C0E0B83F29}"/>
    <dgm:cxn modelId="{F6C20E8C-8E24-4B02-A57E-641141C1FD3F}" type="presOf" srcId="{736139D5-6C64-499F-B59E-1934848C7AE1}" destId="{208F782D-8478-48C3-B301-9701491F5025}" srcOrd="0" destOrd="0" presId="urn:microsoft.com/office/officeart/2008/layout/VerticalCurvedList"/>
    <dgm:cxn modelId="{FD7ECDC4-5BFC-44C3-84AB-454773808A3B}" type="presOf" srcId="{D07CEBAA-7AA8-4911-BC49-29B8BDB2D5F8}" destId="{C7D1D515-1F77-4E3B-B772-6929630B4F42}" srcOrd="0" destOrd="0" presId="urn:microsoft.com/office/officeart/2008/layout/VerticalCurvedList"/>
    <dgm:cxn modelId="{C71F88E4-19BE-4DF4-A313-C88253E780D7}" srcId="{F36C5743-9011-40DF-8347-2845F618B2BD}" destId="{EFE49A05-7EE4-494B-96AD-D1E81612E9EA}" srcOrd="3" destOrd="0" parTransId="{095E8FDB-4487-40F9-BE3D-AB4CFC861BFF}" sibTransId="{B5B29A7A-77B7-4186-8690-6441E9A1617F}"/>
    <dgm:cxn modelId="{43A4CAEC-EF0F-4489-893D-A32A3F5B3E65}" srcId="{F36C5743-9011-40DF-8347-2845F618B2BD}" destId="{80445070-4A6F-498F-9ACE-8CD4E78EACB0}" srcOrd="1" destOrd="0" parTransId="{EB712439-C7AC-4D98-90FB-91FADC7466D4}" sibTransId="{45950501-5C21-4F93-AD2B-A256A7CE33EC}"/>
    <dgm:cxn modelId="{39C578FF-03CC-4B55-9267-A27C040E0BDD}" type="presOf" srcId="{B071D5B1-390E-4695-B032-E8C0E0B83F29}" destId="{5050F145-A25C-4D58-8A89-1FE02AE5878A}" srcOrd="0" destOrd="0" presId="urn:microsoft.com/office/officeart/2008/layout/VerticalCurvedList"/>
    <dgm:cxn modelId="{75F2315F-F7DC-4971-B677-2AEBD347680C}" type="presParOf" srcId="{CFA3C4C9-7076-4814-BDCF-004DD3D6BDDF}" destId="{49AA374A-8603-45BC-8A28-3E9340BB8FCB}" srcOrd="0" destOrd="0" presId="urn:microsoft.com/office/officeart/2008/layout/VerticalCurvedList"/>
    <dgm:cxn modelId="{AC00CBDA-FABB-4EC4-BE65-DC40FA2BF9DC}" type="presParOf" srcId="{49AA374A-8603-45BC-8A28-3E9340BB8FCB}" destId="{44395EDF-3B54-403F-AFEA-30F35CFF1568}" srcOrd="0" destOrd="0" presId="urn:microsoft.com/office/officeart/2008/layout/VerticalCurvedList"/>
    <dgm:cxn modelId="{B2E248C0-0564-476A-B2BB-90FA7BBEC5F3}" type="presParOf" srcId="{44395EDF-3B54-403F-AFEA-30F35CFF1568}" destId="{35C6CC4A-A542-475A-8AE4-41AB5590CB35}" srcOrd="0" destOrd="0" presId="urn:microsoft.com/office/officeart/2008/layout/VerticalCurvedList"/>
    <dgm:cxn modelId="{F121EE57-33C6-435D-BCD9-E2ABFE86FB7B}" type="presParOf" srcId="{44395EDF-3B54-403F-AFEA-30F35CFF1568}" destId="{5050F145-A25C-4D58-8A89-1FE02AE5878A}" srcOrd="1" destOrd="0" presId="urn:microsoft.com/office/officeart/2008/layout/VerticalCurvedList"/>
    <dgm:cxn modelId="{47ECD515-CC66-4706-BF88-C189BEADDB7A}" type="presParOf" srcId="{44395EDF-3B54-403F-AFEA-30F35CFF1568}" destId="{A02469FF-632C-4CEB-8133-13203069DC21}" srcOrd="2" destOrd="0" presId="urn:microsoft.com/office/officeart/2008/layout/VerticalCurvedList"/>
    <dgm:cxn modelId="{A8354F2C-7FA3-44A5-BCC5-A97610713F90}" type="presParOf" srcId="{44395EDF-3B54-403F-AFEA-30F35CFF1568}" destId="{88CB37AC-0524-4536-8012-A3EB73067DB4}" srcOrd="3" destOrd="0" presId="urn:microsoft.com/office/officeart/2008/layout/VerticalCurvedList"/>
    <dgm:cxn modelId="{F11BFCFE-6A0B-40BE-9DB7-3AAE8C346D9B}" type="presParOf" srcId="{49AA374A-8603-45BC-8A28-3E9340BB8FCB}" destId="{C7D1D515-1F77-4E3B-B772-6929630B4F42}" srcOrd="1" destOrd="0" presId="urn:microsoft.com/office/officeart/2008/layout/VerticalCurvedList"/>
    <dgm:cxn modelId="{CDD8BE3B-DEDE-439D-AB90-762ADC10F219}" type="presParOf" srcId="{49AA374A-8603-45BC-8A28-3E9340BB8FCB}" destId="{8B189677-3A88-4158-870D-CEE8D527319B}" srcOrd="2" destOrd="0" presId="urn:microsoft.com/office/officeart/2008/layout/VerticalCurvedList"/>
    <dgm:cxn modelId="{93747BCE-175A-477B-9197-326C976F4B88}" type="presParOf" srcId="{8B189677-3A88-4158-870D-CEE8D527319B}" destId="{A0912FC5-17C1-419C-B7FE-1EFD3E5251AB}" srcOrd="0" destOrd="0" presId="urn:microsoft.com/office/officeart/2008/layout/VerticalCurvedList"/>
    <dgm:cxn modelId="{0C8858F0-6C96-4E02-BEB6-8EBB3052C736}" type="presParOf" srcId="{49AA374A-8603-45BC-8A28-3E9340BB8FCB}" destId="{F4E3D6C7-3A97-42EC-B0B2-55B307E88BE1}" srcOrd="3" destOrd="0" presId="urn:microsoft.com/office/officeart/2008/layout/VerticalCurvedList"/>
    <dgm:cxn modelId="{958158D9-2D79-4BE0-89DA-3C56014C4E29}" type="presParOf" srcId="{49AA374A-8603-45BC-8A28-3E9340BB8FCB}" destId="{DC82BA9E-1556-46BD-88DB-72C71983FEC7}" srcOrd="4" destOrd="0" presId="urn:microsoft.com/office/officeart/2008/layout/VerticalCurvedList"/>
    <dgm:cxn modelId="{AC612193-D071-426D-B2B5-7EECF470EF93}" type="presParOf" srcId="{DC82BA9E-1556-46BD-88DB-72C71983FEC7}" destId="{01695FF5-B7D2-4D0B-8116-7D290C42C678}" srcOrd="0" destOrd="0" presId="urn:microsoft.com/office/officeart/2008/layout/VerticalCurvedList"/>
    <dgm:cxn modelId="{A1F8682D-5D92-4AB9-A1CA-2526237A7B34}" type="presParOf" srcId="{49AA374A-8603-45BC-8A28-3E9340BB8FCB}" destId="{208F782D-8478-48C3-B301-9701491F5025}" srcOrd="5" destOrd="0" presId="urn:microsoft.com/office/officeart/2008/layout/VerticalCurvedList"/>
    <dgm:cxn modelId="{13F6B24A-5D0D-4A66-819F-2AD115E04346}" type="presParOf" srcId="{49AA374A-8603-45BC-8A28-3E9340BB8FCB}" destId="{90B1501C-B8B6-46FB-98E5-B18B745BCB01}" srcOrd="6" destOrd="0" presId="urn:microsoft.com/office/officeart/2008/layout/VerticalCurvedList"/>
    <dgm:cxn modelId="{428A98BB-92F9-4D82-B402-5DBBEC8AFF87}" type="presParOf" srcId="{90B1501C-B8B6-46FB-98E5-B18B745BCB01}" destId="{50818501-2874-47D1-AF1A-9B2DC65CB302}" srcOrd="0" destOrd="0" presId="urn:microsoft.com/office/officeart/2008/layout/VerticalCurvedList"/>
    <dgm:cxn modelId="{9A6F36E3-B16D-4EA6-A998-03B7A173A132}" type="presParOf" srcId="{49AA374A-8603-45BC-8A28-3E9340BB8FCB}" destId="{78E92C33-2FD8-4EEA-84E6-B291809D804E}" srcOrd="7" destOrd="0" presId="urn:microsoft.com/office/officeart/2008/layout/VerticalCurvedList"/>
    <dgm:cxn modelId="{63A8FB51-2710-453C-B230-85AF8A89DB77}" type="presParOf" srcId="{49AA374A-8603-45BC-8A28-3E9340BB8FCB}" destId="{BBFB9FDA-ACC6-4BCA-91C9-522D776EC187}" srcOrd="8" destOrd="0" presId="urn:microsoft.com/office/officeart/2008/layout/VerticalCurvedList"/>
    <dgm:cxn modelId="{A4B74DA1-592B-49B5-8C0E-A5C79699212B}" type="presParOf" srcId="{BBFB9FDA-ACC6-4BCA-91C9-522D776EC187}" destId="{16ED675F-368E-4A40-8004-94E934D1D2AC}"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50F145-A25C-4D58-8A89-1FE02AE5878A}">
      <dsp:nvSpPr>
        <dsp:cNvPr id="0" name=""/>
        <dsp:cNvSpPr/>
      </dsp:nvSpPr>
      <dsp:spPr>
        <a:xfrm>
          <a:off x="-5199012" y="-796334"/>
          <a:ext cx="6191128" cy="6191128"/>
        </a:xfrm>
        <a:prstGeom prst="blockArc">
          <a:avLst>
            <a:gd name="adj1" fmla="val 18900000"/>
            <a:gd name="adj2" fmla="val 2700000"/>
            <a:gd name="adj3" fmla="val 349"/>
          </a:avLst>
        </a:pr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7D1D515-1F77-4E3B-B772-6929630B4F42}">
      <dsp:nvSpPr>
        <dsp:cNvPr id="0" name=""/>
        <dsp:cNvSpPr/>
      </dsp:nvSpPr>
      <dsp:spPr>
        <a:xfrm>
          <a:off x="519456" y="353529"/>
          <a:ext cx="4997930" cy="707426"/>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520" tIns="71120" rIns="71120" bIns="7112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庞大的信息数据库</a:t>
          </a:r>
        </a:p>
      </dsp:txBody>
      <dsp:txXfrm>
        <a:off x="519456" y="353529"/>
        <a:ext cx="4997930" cy="707426"/>
      </dsp:txXfrm>
    </dsp:sp>
    <dsp:sp modelId="{A0912FC5-17C1-419C-B7FE-1EFD3E5251AB}">
      <dsp:nvSpPr>
        <dsp:cNvPr id="0" name=""/>
        <dsp:cNvSpPr/>
      </dsp:nvSpPr>
      <dsp:spPr>
        <a:xfrm>
          <a:off x="77314" y="265101"/>
          <a:ext cx="884283" cy="884283"/>
        </a:xfrm>
        <a:prstGeom prst="ellipse">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E3D6C7-3A97-42EC-B0B2-55B307E88BE1}">
      <dsp:nvSpPr>
        <dsp:cNvPr id="0" name=""/>
        <dsp:cNvSpPr/>
      </dsp:nvSpPr>
      <dsp:spPr>
        <a:xfrm>
          <a:off x="925040" y="1414853"/>
          <a:ext cx="4592346" cy="707426"/>
        </a:xfrm>
        <a:prstGeom prst="rect">
          <a:avLst/>
        </a:prstGeom>
        <a:solidFill>
          <a:schemeClr val="accent3">
            <a:hueOff val="-110899"/>
            <a:satOff val="-7383"/>
            <a:lumOff val="451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520" tIns="71120" rIns="71120" bIns="7112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快速的信息检索能力</a:t>
          </a:r>
        </a:p>
      </dsp:txBody>
      <dsp:txXfrm>
        <a:off x="925040" y="1414853"/>
        <a:ext cx="4592346" cy="707426"/>
      </dsp:txXfrm>
    </dsp:sp>
    <dsp:sp modelId="{01695FF5-B7D2-4D0B-8116-7D290C42C678}">
      <dsp:nvSpPr>
        <dsp:cNvPr id="0" name=""/>
        <dsp:cNvSpPr/>
      </dsp:nvSpPr>
      <dsp:spPr>
        <a:xfrm>
          <a:off x="482899" y="1326425"/>
          <a:ext cx="884283" cy="884283"/>
        </a:xfrm>
        <a:prstGeom prst="ellipse">
          <a:avLst/>
        </a:prstGeom>
        <a:solidFill>
          <a:schemeClr val="lt1">
            <a:hueOff val="0"/>
            <a:satOff val="0"/>
            <a:lumOff val="0"/>
            <a:alphaOff val="0"/>
          </a:schemeClr>
        </a:solidFill>
        <a:ln w="12700" cap="flat" cmpd="sng" algn="ctr">
          <a:solidFill>
            <a:schemeClr val="accent3">
              <a:hueOff val="-110899"/>
              <a:satOff val="-7383"/>
              <a:lumOff val="451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08F782D-8478-48C3-B301-9701491F5025}">
      <dsp:nvSpPr>
        <dsp:cNvPr id="0" name=""/>
        <dsp:cNvSpPr/>
      </dsp:nvSpPr>
      <dsp:spPr>
        <a:xfrm>
          <a:off x="925040" y="2476178"/>
          <a:ext cx="4592346" cy="707426"/>
        </a:xfrm>
        <a:prstGeom prst="rect">
          <a:avLst/>
        </a:prstGeom>
        <a:solidFill>
          <a:schemeClr val="accent3">
            <a:hueOff val="-221797"/>
            <a:satOff val="-14766"/>
            <a:lumOff val="902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520" tIns="71120" rIns="71120" bIns="7112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精准的信息筛选能力</a:t>
          </a:r>
        </a:p>
      </dsp:txBody>
      <dsp:txXfrm>
        <a:off x="925040" y="2476178"/>
        <a:ext cx="4592346" cy="707426"/>
      </dsp:txXfrm>
    </dsp:sp>
    <dsp:sp modelId="{50818501-2874-47D1-AF1A-9B2DC65CB302}">
      <dsp:nvSpPr>
        <dsp:cNvPr id="0" name=""/>
        <dsp:cNvSpPr/>
      </dsp:nvSpPr>
      <dsp:spPr>
        <a:xfrm>
          <a:off x="482899" y="2387749"/>
          <a:ext cx="884283" cy="884283"/>
        </a:xfrm>
        <a:prstGeom prst="ellipse">
          <a:avLst/>
        </a:prstGeom>
        <a:solidFill>
          <a:schemeClr val="lt1">
            <a:hueOff val="0"/>
            <a:satOff val="0"/>
            <a:lumOff val="0"/>
            <a:alphaOff val="0"/>
          </a:schemeClr>
        </a:solidFill>
        <a:ln w="12700" cap="flat" cmpd="sng" algn="ctr">
          <a:solidFill>
            <a:schemeClr val="accent3">
              <a:hueOff val="-221797"/>
              <a:satOff val="-14766"/>
              <a:lumOff val="902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8E92C33-2FD8-4EEA-84E6-B291809D804E}">
      <dsp:nvSpPr>
        <dsp:cNvPr id="0" name=""/>
        <dsp:cNvSpPr/>
      </dsp:nvSpPr>
      <dsp:spPr>
        <a:xfrm>
          <a:off x="519456" y="3537502"/>
          <a:ext cx="4997930" cy="707426"/>
        </a:xfrm>
        <a:prstGeom prst="rect">
          <a:avLst/>
        </a:prstGeom>
        <a:solidFill>
          <a:schemeClr val="accent3">
            <a:hueOff val="-332696"/>
            <a:satOff val="-22149"/>
            <a:lumOff val="1353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61520" tIns="71120" rIns="71120" bIns="71120" numCol="1" spcCol="1270" anchor="ctr" anchorCtr="0">
          <a:noAutofit/>
        </a:bodyPr>
        <a:lstStyle/>
        <a:p>
          <a:pPr marL="0" lvl="0" indent="0" algn="l" defTabSz="1244600">
            <a:lnSpc>
              <a:spcPct val="90000"/>
            </a:lnSpc>
            <a:spcBef>
              <a:spcPct val="0"/>
            </a:spcBef>
            <a:spcAft>
              <a:spcPct val="35000"/>
            </a:spcAft>
            <a:buNone/>
          </a:pPr>
          <a:r>
            <a:rPr lang="zh-CN" altLang="en-US" sz="2800" kern="1200" dirty="0"/>
            <a:t>优秀的信息整合能力</a:t>
          </a:r>
        </a:p>
      </dsp:txBody>
      <dsp:txXfrm>
        <a:off x="519456" y="3537502"/>
        <a:ext cx="4997930" cy="707426"/>
      </dsp:txXfrm>
    </dsp:sp>
    <dsp:sp modelId="{16ED675F-368E-4A40-8004-94E934D1D2AC}">
      <dsp:nvSpPr>
        <dsp:cNvPr id="0" name=""/>
        <dsp:cNvSpPr/>
      </dsp:nvSpPr>
      <dsp:spPr>
        <a:xfrm>
          <a:off x="77314" y="3449074"/>
          <a:ext cx="884283" cy="884283"/>
        </a:xfrm>
        <a:prstGeom prst="ellipse">
          <a:avLst/>
        </a:prstGeom>
        <a:solidFill>
          <a:schemeClr val="lt1">
            <a:hueOff val="0"/>
            <a:satOff val="0"/>
            <a:lumOff val="0"/>
            <a:alphaOff val="0"/>
          </a:schemeClr>
        </a:solidFill>
        <a:ln w="12700" cap="flat" cmpd="sng" algn="ctr">
          <a:solidFill>
            <a:schemeClr val="accent3">
              <a:hueOff val="-332696"/>
              <a:satOff val="-22149"/>
              <a:lumOff val="1353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2023/8/28</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64353C-352D-45CB-A0C4-ACA2D97DF992}" type="datetimeFigureOut">
              <a:rPr lang="zh-CN" altLang="en-US" smtClean="0"/>
              <a:t>2023/8/28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135B57-1D13-45FB-9275-02A0D53F976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a:t>
            </a:fld>
            <a:endParaRPr lang="zh-CN" altLang="en-US"/>
          </a:p>
        </p:txBody>
      </p:sp>
    </p:spTree>
    <p:extLst>
      <p:ext uri="{BB962C8B-B14F-4D97-AF65-F5344CB8AC3E}">
        <p14:creationId xmlns:p14="http://schemas.microsoft.com/office/powerpoint/2010/main" val="2069966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10</a:t>
            </a:fld>
            <a:endParaRPr lang="zh-CN" altLang="en-US"/>
          </a:p>
        </p:txBody>
      </p:sp>
    </p:spTree>
    <p:extLst>
      <p:ext uri="{BB962C8B-B14F-4D97-AF65-F5344CB8AC3E}">
        <p14:creationId xmlns:p14="http://schemas.microsoft.com/office/powerpoint/2010/main" val="2831653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12</a:t>
            </a:fld>
            <a:endParaRPr lang="zh-CN" altLang="en-US"/>
          </a:p>
        </p:txBody>
      </p:sp>
    </p:spTree>
    <p:extLst>
      <p:ext uri="{BB962C8B-B14F-4D97-AF65-F5344CB8AC3E}">
        <p14:creationId xmlns:p14="http://schemas.microsoft.com/office/powerpoint/2010/main" val="3253894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13</a:t>
            </a:fld>
            <a:endParaRPr lang="zh-CN" altLang="en-US"/>
          </a:p>
        </p:txBody>
      </p:sp>
    </p:spTree>
    <p:extLst>
      <p:ext uri="{BB962C8B-B14F-4D97-AF65-F5344CB8AC3E}">
        <p14:creationId xmlns:p14="http://schemas.microsoft.com/office/powerpoint/2010/main" val="33693804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14</a:t>
            </a:fld>
            <a:endParaRPr lang="zh-CN" altLang="en-US"/>
          </a:p>
        </p:txBody>
      </p:sp>
    </p:spTree>
    <p:extLst>
      <p:ext uri="{BB962C8B-B14F-4D97-AF65-F5344CB8AC3E}">
        <p14:creationId xmlns:p14="http://schemas.microsoft.com/office/powerpoint/2010/main" val="3445155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15</a:t>
            </a:fld>
            <a:endParaRPr lang="zh-CN" altLang="en-US"/>
          </a:p>
        </p:txBody>
      </p:sp>
    </p:spTree>
    <p:extLst>
      <p:ext uri="{BB962C8B-B14F-4D97-AF65-F5344CB8AC3E}">
        <p14:creationId xmlns:p14="http://schemas.microsoft.com/office/powerpoint/2010/main" val="402126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17</a:t>
            </a:fld>
            <a:endParaRPr lang="zh-CN" altLang="en-US"/>
          </a:p>
        </p:txBody>
      </p:sp>
    </p:spTree>
    <p:extLst>
      <p:ext uri="{BB962C8B-B14F-4D97-AF65-F5344CB8AC3E}">
        <p14:creationId xmlns:p14="http://schemas.microsoft.com/office/powerpoint/2010/main" val="1365385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18</a:t>
            </a:fld>
            <a:endParaRPr lang="zh-CN" altLang="en-US"/>
          </a:p>
        </p:txBody>
      </p:sp>
    </p:spTree>
    <p:extLst>
      <p:ext uri="{BB962C8B-B14F-4D97-AF65-F5344CB8AC3E}">
        <p14:creationId xmlns:p14="http://schemas.microsoft.com/office/powerpoint/2010/main" val="1890133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19</a:t>
            </a:fld>
            <a:endParaRPr lang="zh-CN" altLang="en-US"/>
          </a:p>
        </p:txBody>
      </p:sp>
    </p:spTree>
    <p:extLst>
      <p:ext uri="{BB962C8B-B14F-4D97-AF65-F5344CB8AC3E}">
        <p14:creationId xmlns:p14="http://schemas.microsoft.com/office/powerpoint/2010/main" val="2839049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a:t>
            </a:fld>
            <a:endParaRPr lang="zh-CN" altLang="en-US"/>
          </a:p>
        </p:txBody>
      </p:sp>
    </p:spTree>
    <p:extLst>
      <p:ext uri="{BB962C8B-B14F-4D97-AF65-F5344CB8AC3E}">
        <p14:creationId xmlns:p14="http://schemas.microsoft.com/office/powerpoint/2010/main" val="32249330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20</a:t>
            </a:fld>
            <a:endParaRPr lang="zh-CN" altLang="en-US"/>
          </a:p>
        </p:txBody>
      </p:sp>
    </p:spTree>
    <p:extLst>
      <p:ext uri="{BB962C8B-B14F-4D97-AF65-F5344CB8AC3E}">
        <p14:creationId xmlns:p14="http://schemas.microsoft.com/office/powerpoint/2010/main" val="26261838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21</a:t>
            </a:fld>
            <a:endParaRPr lang="zh-CN" altLang="en-US"/>
          </a:p>
        </p:txBody>
      </p:sp>
    </p:spTree>
    <p:extLst>
      <p:ext uri="{BB962C8B-B14F-4D97-AF65-F5344CB8AC3E}">
        <p14:creationId xmlns:p14="http://schemas.microsoft.com/office/powerpoint/2010/main" val="25961246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22</a:t>
            </a:fld>
            <a:endParaRPr lang="zh-CN" altLang="en-US"/>
          </a:p>
        </p:txBody>
      </p:sp>
    </p:spTree>
    <p:extLst>
      <p:ext uri="{BB962C8B-B14F-4D97-AF65-F5344CB8AC3E}">
        <p14:creationId xmlns:p14="http://schemas.microsoft.com/office/powerpoint/2010/main" val="41274706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23</a:t>
            </a:fld>
            <a:endParaRPr lang="zh-CN" altLang="en-US"/>
          </a:p>
        </p:txBody>
      </p:sp>
    </p:spTree>
    <p:extLst>
      <p:ext uri="{BB962C8B-B14F-4D97-AF65-F5344CB8AC3E}">
        <p14:creationId xmlns:p14="http://schemas.microsoft.com/office/powerpoint/2010/main" val="41268933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24</a:t>
            </a:fld>
            <a:endParaRPr lang="zh-CN" altLang="en-US"/>
          </a:p>
        </p:txBody>
      </p:sp>
    </p:spTree>
    <p:extLst>
      <p:ext uri="{BB962C8B-B14F-4D97-AF65-F5344CB8AC3E}">
        <p14:creationId xmlns:p14="http://schemas.microsoft.com/office/powerpoint/2010/main" val="5629814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25</a:t>
            </a:fld>
            <a:endParaRPr lang="zh-CN" altLang="en-US"/>
          </a:p>
        </p:txBody>
      </p:sp>
    </p:spTree>
    <p:extLst>
      <p:ext uri="{BB962C8B-B14F-4D97-AF65-F5344CB8AC3E}">
        <p14:creationId xmlns:p14="http://schemas.microsoft.com/office/powerpoint/2010/main" val="27813054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26</a:t>
            </a:fld>
            <a:endParaRPr lang="zh-CN" altLang="en-US"/>
          </a:p>
        </p:txBody>
      </p:sp>
    </p:spTree>
    <p:extLst>
      <p:ext uri="{BB962C8B-B14F-4D97-AF65-F5344CB8AC3E}">
        <p14:creationId xmlns:p14="http://schemas.microsoft.com/office/powerpoint/2010/main" val="34277025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27</a:t>
            </a:fld>
            <a:endParaRPr lang="zh-CN" altLang="en-US"/>
          </a:p>
        </p:txBody>
      </p:sp>
    </p:spTree>
    <p:extLst>
      <p:ext uri="{BB962C8B-B14F-4D97-AF65-F5344CB8AC3E}">
        <p14:creationId xmlns:p14="http://schemas.microsoft.com/office/powerpoint/2010/main" val="1745978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28</a:t>
            </a:fld>
            <a:endParaRPr lang="zh-CN" altLang="en-US"/>
          </a:p>
        </p:txBody>
      </p:sp>
    </p:spTree>
    <p:extLst>
      <p:ext uri="{BB962C8B-B14F-4D97-AF65-F5344CB8AC3E}">
        <p14:creationId xmlns:p14="http://schemas.microsoft.com/office/powerpoint/2010/main" val="29678528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a:t>
            </a:fld>
            <a:endParaRPr lang="zh-CN" altLang="en-US"/>
          </a:p>
        </p:txBody>
      </p:sp>
    </p:spTree>
    <p:extLst>
      <p:ext uri="{BB962C8B-B14F-4D97-AF65-F5344CB8AC3E}">
        <p14:creationId xmlns:p14="http://schemas.microsoft.com/office/powerpoint/2010/main" val="2791024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30</a:t>
            </a:fld>
            <a:endParaRPr lang="zh-CN" altLang="en-US"/>
          </a:p>
        </p:txBody>
      </p:sp>
    </p:spTree>
    <p:extLst>
      <p:ext uri="{BB962C8B-B14F-4D97-AF65-F5344CB8AC3E}">
        <p14:creationId xmlns:p14="http://schemas.microsoft.com/office/powerpoint/2010/main" val="17350201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31</a:t>
            </a:fld>
            <a:endParaRPr lang="zh-CN" altLang="en-US"/>
          </a:p>
        </p:txBody>
      </p:sp>
    </p:spTree>
    <p:extLst>
      <p:ext uri="{BB962C8B-B14F-4D97-AF65-F5344CB8AC3E}">
        <p14:creationId xmlns:p14="http://schemas.microsoft.com/office/powerpoint/2010/main" val="20960128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32</a:t>
            </a:fld>
            <a:endParaRPr lang="zh-CN" altLang="en-US"/>
          </a:p>
        </p:txBody>
      </p:sp>
    </p:spTree>
    <p:extLst>
      <p:ext uri="{BB962C8B-B14F-4D97-AF65-F5344CB8AC3E}">
        <p14:creationId xmlns:p14="http://schemas.microsoft.com/office/powerpoint/2010/main" val="138787677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33</a:t>
            </a:fld>
            <a:endParaRPr lang="zh-CN" altLang="en-US"/>
          </a:p>
        </p:txBody>
      </p:sp>
    </p:spTree>
    <p:extLst>
      <p:ext uri="{BB962C8B-B14F-4D97-AF65-F5344CB8AC3E}">
        <p14:creationId xmlns:p14="http://schemas.microsoft.com/office/powerpoint/2010/main" val="42273692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34</a:t>
            </a:fld>
            <a:endParaRPr lang="zh-CN" altLang="en-US"/>
          </a:p>
        </p:txBody>
      </p:sp>
    </p:spTree>
    <p:extLst>
      <p:ext uri="{BB962C8B-B14F-4D97-AF65-F5344CB8AC3E}">
        <p14:creationId xmlns:p14="http://schemas.microsoft.com/office/powerpoint/2010/main" val="145317465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35</a:t>
            </a:fld>
            <a:endParaRPr lang="zh-CN" altLang="en-US"/>
          </a:p>
        </p:txBody>
      </p:sp>
    </p:spTree>
    <p:extLst>
      <p:ext uri="{BB962C8B-B14F-4D97-AF65-F5344CB8AC3E}">
        <p14:creationId xmlns:p14="http://schemas.microsoft.com/office/powerpoint/2010/main" val="5885323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36</a:t>
            </a:fld>
            <a:endParaRPr lang="zh-CN" altLang="en-US"/>
          </a:p>
        </p:txBody>
      </p:sp>
    </p:spTree>
    <p:extLst>
      <p:ext uri="{BB962C8B-B14F-4D97-AF65-F5344CB8AC3E}">
        <p14:creationId xmlns:p14="http://schemas.microsoft.com/office/powerpoint/2010/main" val="27982444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37</a:t>
            </a:fld>
            <a:endParaRPr lang="zh-CN" altLang="en-US"/>
          </a:p>
        </p:txBody>
      </p:sp>
    </p:spTree>
    <p:extLst>
      <p:ext uri="{BB962C8B-B14F-4D97-AF65-F5344CB8AC3E}">
        <p14:creationId xmlns:p14="http://schemas.microsoft.com/office/powerpoint/2010/main" val="31300276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38</a:t>
            </a:fld>
            <a:endParaRPr lang="zh-CN" altLang="en-US"/>
          </a:p>
        </p:txBody>
      </p:sp>
    </p:spTree>
    <p:extLst>
      <p:ext uri="{BB962C8B-B14F-4D97-AF65-F5344CB8AC3E}">
        <p14:creationId xmlns:p14="http://schemas.microsoft.com/office/powerpoint/2010/main" val="140068839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39</a:t>
            </a:fld>
            <a:endParaRPr lang="zh-CN" altLang="en-US"/>
          </a:p>
        </p:txBody>
      </p:sp>
    </p:spTree>
    <p:extLst>
      <p:ext uri="{BB962C8B-B14F-4D97-AF65-F5344CB8AC3E}">
        <p14:creationId xmlns:p14="http://schemas.microsoft.com/office/powerpoint/2010/main" val="36738147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a:t>
            </a:fld>
            <a:endParaRPr lang="zh-CN" altLang="en-US"/>
          </a:p>
        </p:txBody>
      </p:sp>
    </p:spTree>
    <p:extLst>
      <p:ext uri="{BB962C8B-B14F-4D97-AF65-F5344CB8AC3E}">
        <p14:creationId xmlns:p14="http://schemas.microsoft.com/office/powerpoint/2010/main" val="3056424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40</a:t>
            </a:fld>
            <a:endParaRPr lang="zh-CN" altLang="en-US"/>
          </a:p>
        </p:txBody>
      </p:sp>
    </p:spTree>
    <p:extLst>
      <p:ext uri="{BB962C8B-B14F-4D97-AF65-F5344CB8AC3E}">
        <p14:creationId xmlns:p14="http://schemas.microsoft.com/office/powerpoint/2010/main" val="123283595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41</a:t>
            </a:fld>
            <a:endParaRPr lang="zh-CN" altLang="en-US"/>
          </a:p>
        </p:txBody>
      </p:sp>
    </p:spTree>
    <p:extLst>
      <p:ext uri="{BB962C8B-B14F-4D97-AF65-F5344CB8AC3E}">
        <p14:creationId xmlns:p14="http://schemas.microsoft.com/office/powerpoint/2010/main" val="19171064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42</a:t>
            </a:fld>
            <a:endParaRPr lang="zh-CN" altLang="en-US"/>
          </a:p>
        </p:txBody>
      </p:sp>
    </p:spTree>
    <p:extLst>
      <p:ext uri="{BB962C8B-B14F-4D97-AF65-F5344CB8AC3E}">
        <p14:creationId xmlns:p14="http://schemas.microsoft.com/office/powerpoint/2010/main" val="2882383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43</a:t>
            </a:fld>
            <a:endParaRPr lang="zh-CN" altLang="en-US"/>
          </a:p>
        </p:txBody>
      </p:sp>
    </p:spTree>
    <p:extLst>
      <p:ext uri="{BB962C8B-B14F-4D97-AF65-F5344CB8AC3E}">
        <p14:creationId xmlns:p14="http://schemas.microsoft.com/office/powerpoint/2010/main" val="16437876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44</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45</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46</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47</a:t>
            </a:fld>
            <a:endParaRPr lang="zh-CN" altLang="en-US"/>
          </a:p>
        </p:txBody>
      </p:sp>
    </p:spTree>
    <p:extLst>
      <p:ext uri="{BB962C8B-B14F-4D97-AF65-F5344CB8AC3E}">
        <p14:creationId xmlns:p14="http://schemas.microsoft.com/office/powerpoint/2010/main" val="50461178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48</a:t>
            </a:fld>
            <a:endParaRPr lang="zh-CN" altLang="en-US"/>
          </a:p>
        </p:txBody>
      </p:sp>
    </p:spTree>
    <p:extLst>
      <p:ext uri="{BB962C8B-B14F-4D97-AF65-F5344CB8AC3E}">
        <p14:creationId xmlns:p14="http://schemas.microsoft.com/office/powerpoint/2010/main" val="6031694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49</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A135B57-1D13-45FB-9275-02A0D53F9767}"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 y="0"/>
            <a:ext cx="12192000" cy="6858000"/>
          </a:xfrm>
          <a:prstGeom prst="rect">
            <a:avLst/>
          </a:prstGeom>
        </p:spPr>
        <p:txBody>
          <a:bodyPr/>
          <a:lstStyle/>
          <a:p>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4714" y="1312412"/>
            <a:ext cx="10442574" cy="2815088"/>
          </a:xfrm>
          <a:custGeom>
            <a:avLst/>
            <a:gdLst>
              <a:gd name="connsiteX0" fmla="*/ 0 w 10442574"/>
              <a:gd name="connsiteY0" fmla="*/ 0 h 2815088"/>
              <a:gd name="connsiteX1" fmla="*/ 10442574 w 10442574"/>
              <a:gd name="connsiteY1" fmla="*/ 0 h 2815088"/>
              <a:gd name="connsiteX2" fmla="*/ 10442574 w 10442574"/>
              <a:gd name="connsiteY2" fmla="*/ 2815088 h 2815088"/>
              <a:gd name="connsiteX3" fmla="*/ 0 w 10442574"/>
              <a:gd name="connsiteY3" fmla="*/ 2815088 h 2815088"/>
            </a:gdLst>
            <a:ahLst/>
            <a:cxnLst>
              <a:cxn ang="0">
                <a:pos x="connsiteX0" y="connsiteY0"/>
              </a:cxn>
              <a:cxn ang="0">
                <a:pos x="connsiteX1" y="connsiteY1"/>
              </a:cxn>
              <a:cxn ang="0">
                <a:pos x="connsiteX2" y="connsiteY2"/>
              </a:cxn>
              <a:cxn ang="0">
                <a:pos x="connsiteX3" y="connsiteY3"/>
              </a:cxn>
            </a:cxnLst>
            <a:rect l="l" t="t" r="r" b="b"/>
            <a:pathLst>
              <a:path w="10442574" h="2815088">
                <a:moveTo>
                  <a:pt x="0" y="0"/>
                </a:moveTo>
                <a:lnTo>
                  <a:pt x="10442574" y="0"/>
                </a:lnTo>
                <a:lnTo>
                  <a:pt x="10442574" y="2815088"/>
                </a:lnTo>
                <a:lnTo>
                  <a:pt x="0" y="2815088"/>
                </a:lnTo>
                <a:close/>
              </a:path>
            </a:pathLst>
          </a:custGeom>
        </p:spPr>
        <p:txBody>
          <a:bodyPr wrap="square">
            <a:noAutofit/>
          </a:bodyPr>
          <a:lstStyle/>
          <a:p>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B4522AC0-BBDB-D31C-BE2B-A749E333C823}"/>
              </a:ext>
            </a:extLst>
          </p:cNvPr>
          <p:cNvSpPr/>
          <p:nvPr userDrawn="1"/>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a:extLst>
              <a:ext uri="{FF2B5EF4-FFF2-40B4-BE49-F238E27FC236}">
                <a16:creationId xmlns:a16="http://schemas.microsoft.com/office/drawing/2014/main" id="{8C1D5BCA-CDAF-51C6-4F7E-2A1B7781A025}"/>
              </a:ext>
            </a:extLst>
          </p:cNvPr>
          <p:cNvSpPr/>
          <p:nvPr userDrawn="1"/>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4" name="任意多边形: 形状 3">
            <a:extLst>
              <a:ext uri="{FF2B5EF4-FFF2-40B4-BE49-F238E27FC236}">
                <a16:creationId xmlns:a16="http://schemas.microsoft.com/office/drawing/2014/main" id="{9FF2C7EE-E02F-AE0A-596B-22658F3C814B}"/>
              </a:ext>
            </a:extLst>
          </p:cNvPr>
          <p:cNvSpPr/>
          <p:nvPr userDrawn="1"/>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椭圆 4">
            <a:extLst>
              <a:ext uri="{FF2B5EF4-FFF2-40B4-BE49-F238E27FC236}">
                <a16:creationId xmlns:a16="http://schemas.microsoft.com/office/drawing/2014/main" id="{8227887F-0916-80A9-317A-8A167E61FEB9}"/>
              </a:ext>
            </a:extLst>
          </p:cNvPr>
          <p:cNvSpPr/>
          <p:nvPr userDrawn="1"/>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7">
            <a:extLst>
              <a:ext uri="{FF2B5EF4-FFF2-40B4-BE49-F238E27FC236}">
                <a16:creationId xmlns:a16="http://schemas.microsoft.com/office/drawing/2014/main" id="{B1C694A4-4DCC-CDF6-2B38-30A147D8FD94}"/>
              </a:ext>
            </a:extLst>
          </p:cNvPr>
          <p:cNvSpPr/>
          <p:nvPr userDrawn="1"/>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 name="Freeform 20">
            <a:extLst>
              <a:ext uri="{FF2B5EF4-FFF2-40B4-BE49-F238E27FC236}">
                <a16:creationId xmlns:a16="http://schemas.microsoft.com/office/drawing/2014/main" id="{D293F702-0E46-5008-6940-15001B67C234}"/>
              </a:ext>
            </a:extLst>
          </p:cNvPr>
          <p:cNvSpPr/>
          <p:nvPr userDrawn="1"/>
        </p:nvSpPr>
        <p:spPr>
          <a:xfrm>
            <a:off x="11211946" y="-9697"/>
            <a:ext cx="890565" cy="825083"/>
          </a:xfrm>
          <a:custGeom>
            <a:avLst/>
            <a:gdLst/>
            <a:ahLst/>
            <a:cxnLst/>
            <a:rect l="l" t="t" r="r" b="b"/>
            <a:pathLst>
              <a:path w="1566363" h="1451190">
                <a:moveTo>
                  <a:pt x="0" y="0"/>
                </a:moveTo>
                <a:lnTo>
                  <a:pt x="1566363" y="0"/>
                </a:lnTo>
                <a:lnTo>
                  <a:pt x="1566363" y="1451190"/>
                </a:lnTo>
                <a:lnTo>
                  <a:pt x="0" y="1451190"/>
                </a:lnTo>
                <a:lnTo>
                  <a:pt x="0" y="0"/>
                </a:lnTo>
                <a:close/>
              </a:path>
            </a:pathLst>
          </a:custGeom>
          <a:blipFill>
            <a:blip r:embed="rId2">
              <a:duotone>
                <a:prstClr val="black"/>
                <a:schemeClr val="tx2">
                  <a:tint val="45000"/>
                  <a:satMod val="400000"/>
                </a:schemeClr>
              </a:duotone>
            </a:blip>
            <a:stretch>
              <a:fillRect/>
            </a:stretch>
          </a:blipFill>
        </p:spPr>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ppt_x</p:attrName>
                                        </p:attrNameLst>
                                      </p:cBhvr>
                                      <p:tavLst>
                                        <p:tav tm="0">
                                          <p:val>
                                            <p:strVal val="#ppt_x-#ppt_w*1.125000"/>
                                          </p:val>
                                        </p:tav>
                                        <p:tav tm="100000">
                                          <p:val>
                                            <p:strVal val="#ppt_x"/>
                                          </p:val>
                                        </p:tav>
                                      </p:tavLst>
                                    </p:anim>
                                    <p:animEffect transition="in" filter="wipe(right)">
                                      <p:cBhvr>
                                        <p:cTn id="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5600700" y="0"/>
            <a:ext cx="6591300" cy="6858000"/>
          </a:xfrm>
          <a:custGeom>
            <a:avLst/>
            <a:gdLst>
              <a:gd name="connsiteX0" fmla="*/ 0 w 6591300"/>
              <a:gd name="connsiteY0" fmla="*/ 0 h 6858000"/>
              <a:gd name="connsiteX1" fmla="*/ 6591300 w 6591300"/>
              <a:gd name="connsiteY1" fmla="*/ 0 h 6858000"/>
              <a:gd name="connsiteX2" fmla="*/ 6591300 w 6591300"/>
              <a:gd name="connsiteY2" fmla="*/ 6858000 h 6858000"/>
              <a:gd name="connsiteX3" fmla="*/ 0 w 65913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91300" h="6858000">
                <a:moveTo>
                  <a:pt x="0" y="0"/>
                </a:moveTo>
                <a:lnTo>
                  <a:pt x="6591300" y="0"/>
                </a:lnTo>
                <a:lnTo>
                  <a:pt x="6591300" y="6858000"/>
                </a:lnTo>
                <a:lnTo>
                  <a:pt x="0" y="6858000"/>
                </a:lnTo>
                <a:close/>
              </a:path>
            </a:pathLst>
          </a:custGeom>
        </p:spPr>
        <p:txBody>
          <a:bodyPr wrap="square">
            <a:noAutofit/>
          </a:bodyPr>
          <a:lstStyle/>
          <a:p>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占位符 23">
            <a:extLst>
              <a:ext uri="{FF2B5EF4-FFF2-40B4-BE49-F238E27FC236}">
                <a16:creationId xmlns:a16="http://schemas.microsoft.com/office/drawing/2014/main" id="{EBA54525-E6A9-AE15-E41C-D8552BE16218}"/>
              </a:ext>
            </a:extLst>
          </p:cNvPr>
          <p:cNvPicPr>
            <a:picLocks noChangeAspect="1"/>
          </p:cNvPicPr>
          <p:nvPr userDrawn="1"/>
        </p:nvPicPr>
        <p:blipFill>
          <a:blip r:embed="rId3"/>
          <a:srcRect/>
          <a:stretch>
            <a:fillRect/>
          </a:stretch>
        </p:blipFill>
        <p:spPr>
          <a:xfrm>
            <a:off x="0" y="-22483"/>
            <a:ext cx="12192000" cy="6858000"/>
          </a:xfrm>
          <a:prstGeom prst="rect">
            <a:avLst/>
          </a:prstGeom>
        </p:spPr>
      </p:pic>
      <p:sp>
        <p:nvSpPr>
          <p:cNvPr id="6" name="PA_任意多边形 18">
            <a:extLst>
              <a:ext uri="{FF2B5EF4-FFF2-40B4-BE49-F238E27FC236}">
                <a16:creationId xmlns:a16="http://schemas.microsoft.com/office/drawing/2014/main" id="{9CA25CCA-02DA-DB3C-759D-C5F2FB5A06FC}"/>
              </a:ext>
            </a:extLst>
          </p:cNvPr>
          <p:cNvSpPr/>
          <p:nvPr userDrawn="1">
            <p:custDataLst>
              <p:tags r:id="rId1"/>
            </p:custDataLst>
          </p:nvPr>
        </p:nvSpPr>
        <p:spPr>
          <a:xfrm>
            <a:off x="3607043" y="0"/>
            <a:ext cx="3788569" cy="6858000"/>
          </a:xfrm>
          <a:custGeom>
            <a:avLst/>
            <a:gdLst>
              <a:gd name="connsiteX0" fmla="*/ 0 w 3788569"/>
              <a:gd name="connsiteY0" fmla="*/ 0 h 6858000"/>
              <a:gd name="connsiteX1" fmla="*/ 394494 w 3788569"/>
              <a:gd name="connsiteY1" fmla="*/ 0 h 6858000"/>
              <a:gd name="connsiteX2" fmla="*/ 3788569 w 3788569"/>
              <a:gd name="connsiteY2" fmla="*/ 3429000 h 6858000"/>
              <a:gd name="connsiteX3" fmla="*/ 394494 w 3788569"/>
              <a:gd name="connsiteY3" fmla="*/ 6857999 h 6858000"/>
              <a:gd name="connsiteX4" fmla="*/ 394494 w 3788569"/>
              <a:gd name="connsiteY4" fmla="*/ 6858000 h 6858000"/>
              <a:gd name="connsiteX5" fmla="*/ 0 w 3788569"/>
              <a:gd name="connsiteY5" fmla="*/ 6858000 h 6858000"/>
              <a:gd name="connsiteX6" fmla="*/ 0 w 3788569"/>
              <a:gd name="connsiteY6" fmla="*/ 6857999 h 6858000"/>
              <a:gd name="connsiteX7" fmla="*/ 3394075 w 3788569"/>
              <a:gd name="connsiteY7" fmla="*/ 3429000 h 6858000"/>
              <a:gd name="connsiteX8" fmla="*/ 0 w 3788569"/>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8569" h="6858000">
                <a:moveTo>
                  <a:pt x="0" y="0"/>
                </a:moveTo>
                <a:lnTo>
                  <a:pt x="394494" y="0"/>
                </a:lnTo>
                <a:lnTo>
                  <a:pt x="3788569" y="3429000"/>
                </a:lnTo>
                <a:lnTo>
                  <a:pt x="394494" y="6857999"/>
                </a:lnTo>
                <a:lnTo>
                  <a:pt x="394494" y="6858000"/>
                </a:lnTo>
                <a:lnTo>
                  <a:pt x="0" y="6858000"/>
                </a:lnTo>
                <a:lnTo>
                  <a:pt x="0" y="6857999"/>
                </a:lnTo>
                <a:lnTo>
                  <a:pt x="3394075" y="3429000"/>
                </a:lnTo>
                <a:lnTo>
                  <a:pt x="0" y="0"/>
                </a:lnTo>
                <a:close/>
              </a:path>
            </a:pathLst>
          </a:custGeom>
          <a:solidFill>
            <a:srgbClr val="FFFFF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 name="任意多边形: 形状 6">
            <a:extLst>
              <a:ext uri="{FF2B5EF4-FFF2-40B4-BE49-F238E27FC236}">
                <a16:creationId xmlns:a16="http://schemas.microsoft.com/office/drawing/2014/main" id="{1538ABD2-3360-6915-D94E-150AB8B33592}"/>
              </a:ext>
            </a:extLst>
          </p:cNvPr>
          <p:cNvSpPr/>
          <p:nvPr userDrawn="1"/>
        </p:nvSpPr>
        <p:spPr>
          <a:xfrm>
            <a:off x="1" y="-22483"/>
            <a:ext cx="7964128" cy="6858000"/>
          </a:xfrm>
          <a:custGeom>
            <a:avLst/>
            <a:gdLst>
              <a:gd name="connsiteX0" fmla="*/ 0 w 6866180"/>
              <a:gd name="connsiteY0" fmla="*/ 0 h 6858000"/>
              <a:gd name="connsiteX1" fmla="*/ 552777 w 6866180"/>
              <a:gd name="connsiteY1" fmla="*/ 0 h 6858000"/>
              <a:gd name="connsiteX2" fmla="*/ 1955800 w 6866180"/>
              <a:gd name="connsiteY2" fmla="*/ 0 h 6858000"/>
              <a:gd name="connsiteX3" fmla="*/ 3453676 w 6866180"/>
              <a:gd name="connsiteY3" fmla="*/ 0 h 6858000"/>
              <a:gd name="connsiteX4" fmla="*/ 6866180 w 6866180"/>
              <a:gd name="connsiteY4" fmla="*/ 3429000 h 6858000"/>
              <a:gd name="connsiteX5" fmla="*/ 3453676 w 6866180"/>
              <a:gd name="connsiteY5" fmla="*/ 6857999 h 6858000"/>
              <a:gd name="connsiteX6" fmla="*/ 3453676 w 6866180"/>
              <a:gd name="connsiteY6" fmla="*/ 6858000 h 6858000"/>
              <a:gd name="connsiteX7" fmla="*/ 1955800 w 6866180"/>
              <a:gd name="connsiteY7" fmla="*/ 6858000 h 6858000"/>
              <a:gd name="connsiteX8" fmla="*/ 552777 w 6866180"/>
              <a:gd name="connsiteY8" fmla="*/ 6858000 h 6858000"/>
              <a:gd name="connsiteX9" fmla="*/ 0 w 686618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6180" h="6858000">
                <a:moveTo>
                  <a:pt x="0" y="0"/>
                </a:moveTo>
                <a:lnTo>
                  <a:pt x="552777" y="0"/>
                </a:lnTo>
                <a:lnTo>
                  <a:pt x="1955800" y="0"/>
                </a:lnTo>
                <a:lnTo>
                  <a:pt x="3453676" y="0"/>
                </a:lnTo>
                <a:lnTo>
                  <a:pt x="6866180" y="3429000"/>
                </a:lnTo>
                <a:lnTo>
                  <a:pt x="3453676" y="6857999"/>
                </a:lnTo>
                <a:lnTo>
                  <a:pt x="3453676" y="6858000"/>
                </a:lnTo>
                <a:lnTo>
                  <a:pt x="1955800" y="6858000"/>
                </a:lnTo>
                <a:lnTo>
                  <a:pt x="55277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37">
            <a:extLst>
              <a:ext uri="{FF2B5EF4-FFF2-40B4-BE49-F238E27FC236}">
                <a16:creationId xmlns:a16="http://schemas.microsoft.com/office/drawing/2014/main" id="{8836A41E-E561-EA54-AF86-352A1D73CAC0}"/>
              </a:ext>
            </a:extLst>
          </p:cNvPr>
          <p:cNvSpPr/>
          <p:nvPr userDrawn="1"/>
        </p:nvSpPr>
        <p:spPr>
          <a:xfrm flipV="1">
            <a:off x="649208" y="5905858"/>
            <a:ext cx="417592" cy="417592"/>
          </a:xfrm>
          <a:custGeom>
            <a:avLst/>
            <a:gdLst>
              <a:gd name="connsiteX0" fmla="*/ 165100 w 331788"/>
              <a:gd name="connsiteY0" fmla="*/ 53975 h 331788"/>
              <a:gd name="connsiteX1" fmla="*/ 156055 w 331788"/>
              <a:gd name="connsiteY1" fmla="*/ 57874 h 331788"/>
              <a:gd name="connsiteX2" fmla="*/ 135381 w 331788"/>
              <a:gd name="connsiteY2" fmla="*/ 77370 h 331788"/>
              <a:gd name="connsiteX3" fmla="*/ 57852 w 331788"/>
              <a:gd name="connsiteY3" fmla="*/ 155352 h 331788"/>
              <a:gd name="connsiteX4" fmla="*/ 53975 w 331788"/>
              <a:gd name="connsiteY4" fmla="*/ 165750 h 331788"/>
              <a:gd name="connsiteX5" fmla="*/ 57852 w 331788"/>
              <a:gd name="connsiteY5" fmla="*/ 174848 h 331788"/>
              <a:gd name="connsiteX6" fmla="*/ 77234 w 331788"/>
              <a:gd name="connsiteY6" fmla="*/ 194343 h 331788"/>
              <a:gd name="connsiteX7" fmla="*/ 87571 w 331788"/>
              <a:gd name="connsiteY7" fmla="*/ 198243 h 331788"/>
              <a:gd name="connsiteX8" fmla="*/ 96616 w 331788"/>
              <a:gd name="connsiteY8" fmla="*/ 194343 h 331788"/>
              <a:gd name="connsiteX9" fmla="*/ 137965 w 331788"/>
              <a:gd name="connsiteY9" fmla="*/ 154053 h 331788"/>
              <a:gd name="connsiteX10" fmla="*/ 137965 w 331788"/>
              <a:gd name="connsiteY10" fmla="*/ 263228 h 331788"/>
              <a:gd name="connsiteX11" fmla="*/ 141842 w 331788"/>
              <a:gd name="connsiteY11" fmla="*/ 272326 h 331788"/>
              <a:gd name="connsiteX12" fmla="*/ 150887 w 331788"/>
              <a:gd name="connsiteY12" fmla="*/ 276225 h 331788"/>
              <a:gd name="connsiteX13" fmla="*/ 179314 w 331788"/>
              <a:gd name="connsiteY13" fmla="*/ 276225 h 331788"/>
              <a:gd name="connsiteX14" fmla="*/ 188359 w 331788"/>
              <a:gd name="connsiteY14" fmla="*/ 272326 h 331788"/>
              <a:gd name="connsiteX15" fmla="*/ 192235 w 331788"/>
              <a:gd name="connsiteY15" fmla="*/ 263228 h 331788"/>
              <a:gd name="connsiteX16" fmla="*/ 192235 w 331788"/>
              <a:gd name="connsiteY16" fmla="*/ 154053 h 331788"/>
              <a:gd name="connsiteX17" fmla="*/ 233584 w 331788"/>
              <a:gd name="connsiteY17" fmla="*/ 194343 h 331788"/>
              <a:gd name="connsiteX18" fmla="*/ 242629 w 331788"/>
              <a:gd name="connsiteY18" fmla="*/ 199542 h 331788"/>
              <a:gd name="connsiteX19" fmla="*/ 252967 w 331788"/>
              <a:gd name="connsiteY19" fmla="*/ 194343 h 331788"/>
              <a:gd name="connsiteX20" fmla="*/ 272349 w 331788"/>
              <a:gd name="connsiteY20" fmla="*/ 174848 h 331788"/>
              <a:gd name="connsiteX21" fmla="*/ 276225 w 331788"/>
              <a:gd name="connsiteY21" fmla="*/ 165750 h 331788"/>
              <a:gd name="connsiteX22" fmla="*/ 272349 w 331788"/>
              <a:gd name="connsiteY22" fmla="*/ 155352 h 331788"/>
              <a:gd name="connsiteX23" fmla="*/ 194820 w 331788"/>
              <a:gd name="connsiteY23" fmla="*/ 77370 h 331788"/>
              <a:gd name="connsiteX24" fmla="*/ 175437 w 331788"/>
              <a:gd name="connsiteY24" fmla="*/ 57874 h 331788"/>
              <a:gd name="connsiteX25" fmla="*/ 165100 w 331788"/>
              <a:gd name="connsiteY25" fmla="*/ 53975 h 331788"/>
              <a:gd name="connsiteX26" fmla="*/ 165894 w 331788"/>
              <a:gd name="connsiteY26" fmla="*/ 0 h 331788"/>
              <a:gd name="connsiteX27" fmla="*/ 248841 w 331788"/>
              <a:gd name="connsiteY27" fmla="*/ 22033 h 331788"/>
              <a:gd name="connsiteX28" fmla="*/ 309755 w 331788"/>
              <a:gd name="connsiteY28" fmla="*/ 82947 h 331788"/>
              <a:gd name="connsiteX29" fmla="*/ 331788 w 331788"/>
              <a:gd name="connsiteY29" fmla="*/ 165894 h 331788"/>
              <a:gd name="connsiteX30" fmla="*/ 309755 w 331788"/>
              <a:gd name="connsiteY30" fmla="*/ 248841 h 331788"/>
              <a:gd name="connsiteX31" fmla="*/ 248841 w 331788"/>
              <a:gd name="connsiteY31" fmla="*/ 309755 h 331788"/>
              <a:gd name="connsiteX32" fmla="*/ 165894 w 331788"/>
              <a:gd name="connsiteY32" fmla="*/ 331788 h 331788"/>
              <a:gd name="connsiteX33" fmla="*/ 82947 w 331788"/>
              <a:gd name="connsiteY33" fmla="*/ 309755 h 331788"/>
              <a:gd name="connsiteX34" fmla="*/ 22033 w 331788"/>
              <a:gd name="connsiteY34" fmla="*/ 248841 h 331788"/>
              <a:gd name="connsiteX35" fmla="*/ 0 w 331788"/>
              <a:gd name="connsiteY35" fmla="*/ 165894 h 331788"/>
              <a:gd name="connsiteX36" fmla="*/ 22033 w 331788"/>
              <a:gd name="connsiteY36" fmla="*/ 82947 h 331788"/>
              <a:gd name="connsiteX37" fmla="*/ 82947 w 331788"/>
              <a:gd name="connsiteY37" fmla="*/ 22033 h 331788"/>
              <a:gd name="connsiteX38" fmla="*/ 165894 w 331788"/>
              <a:gd name="connsiteY38"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1788" h="331788">
                <a:moveTo>
                  <a:pt x="165100" y="53975"/>
                </a:moveTo>
                <a:cubicBezTo>
                  <a:pt x="161224" y="53975"/>
                  <a:pt x="158639" y="55275"/>
                  <a:pt x="156055" y="57874"/>
                </a:cubicBezTo>
                <a:cubicBezTo>
                  <a:pt x="156055" y="57874"/>
                  <a:pt x="156055" y="57874"/>
                  <a:pt x="135381" y="77370"/>
                </a:cubicBezTo>
                <a:cubicBezTo>
                  <a:pt x="135381" y="77370"/>
                  <a:pt x="135381" y="77370"/>
                  <a:pt x="57852" y="155352"/>
                </a:cubicBezTo>
                <a:cubicBezTo>
                  <a:pt x="55267" y="157952"/>
                  <a:pt x="53975" y="161851"/>
                  <a:pt x="53975" y="165750"/>
                </a:cubicBezTo>
                <a:cubicBezTo>
                  <a:pt x="53975" y="169649"/>
                  <a:pt x="55267" y="172248"/>
                  <a:pt x="57852" y="174848"/>
                </a:cubicBezTo>
                <a:cubicBezTo>
                  <a:pt x="57852" y="174848"/>
                  <a:pt x="57852" y="174848"/>
                  <a:pt x="77234" y="194343"/>
                </a:cubicBezTo>
                <a:cubicBezTo>
                  <a:pt x="79818" y="196943"/>
                  <a:pt x="83695" y="198243"/>
                  <a:pt x="87571" y="198243"/>
                </a:cubicBezTo>
                <a:cubicBezTo>
                  <a:pt x="91448" y="198243"/>
                  <a:pt x="94032" y="196943"/>
                  <a:pt x="96616" y="194343"/>
                </a:cubicBezTo>
                <a:cubicBezTo>
                  <a:pt x="96616" y="194343"/>
                  <a:pt x="96616" y="194343"/>
                  <a:pt x="137965" y="154053"/>
                </a:cubicBezTo>
                <a:cubicBezTo>
                  <a:pt x="137965" y="154053"/>
                  <a:pt x="137965" y="154053"/>
                  <a:pt x="137965" y="263228"/>
                </a:cubicBezTo>
                <a:cubicBezTo>
                  <a:pt x="137965" y="267127"/>
                  <a:pt x="139257" y="269727"/>
                  <a:pt x="141842" y="272326"/>
                </a:cubicBezTo>
                <a:cubicBezTo>
                  <a:pt x="144426" y="274925"/>
                  <a:pt x="147010" y="276225"/>
                  <a:pt x="150887" y="276225"/>
                </a:cubicBezTo>
                <a:cubicBezTo>
                  <a:pt x="150887" y="276225"/>
                  <a:pt x="150887" y="276225"/>
                  <a:pt x="179314" y="276225"/>
                </a:cubicBezTo>
                <a:cubicBezTo>
                  <a:pt x="183190" y="276225"/>
                  <a:pt x="185775" y="274925"/>
                  <a:pt x="188359" y="272326"/>
                </a:cubicBezTo>
                <a:cubicBezTo>
                  <a:pt x="190943" y="269727"/>
                  <a:pt x="192235" y="267127"/>
                  <a:pt x="192235" y="263228"/>
                </a:cubicBezTo>
                <a:cubicBezTo>
                  <a:pt x="192235" y="263228"/>
                  <a:pt x="192235" y="263228"/>
                  <a:pt x="192235" y="154053"/>
                </a:cubicBezTo>
                <a:cubicBezTo>
                  <a:pt x="192235" y="154053"/>
                  <a:pt x="192235" y="154053"/>
                  <a:pt x="233584" y="194343"/>
                </a:cubicBezTo>
                <a:cubicBezTo>
                  <a:pt x="236169" y="198243"/>
                  <a:pt x="238753" y="199542"/>
                  <a:pt x="242629" y="199542"/>
                </a:cubicBezTo>
                <a:cubicBezTo>
                  <a:pt x="246506" y="199542"/>
                  <a:pt x="250382" y="198243"/>
                  <a:pt x="252967" y="194343"/>
                </a:cubicBezTo>
                <a:cubicBezTo>
                  <a:pt x="252967" y="194343"/>
                  <a:pt x="252967" y="194343"/>
                  <a:pt x="272349" y="174848"/>
                </a:cubicBezTo>
                <a:cubicBezTo>
                  <a:pt x="274933" y="172248"/>
                  <a:pt x="276225" y="169649"/>
                  <a:pt x="276225" y="165750"/>
                </a:cubicBezTo>
                <a:cubicBezTo>
                  <a:pt x="276225" y="161851"/>
                  <a:pt x="274933" y="157952"/>
                  <a:pt x="272349" y="155352"/>
                </a:cubicBezTo>
                <a:cubicBezTo>
                  <a:pt x="272349" y="155352"/>
                  <a:pt x="272349" y="155352"/>
                  <a:pt x="194820" y="77370"/>
                </a:cubicBezTo>
                <a:cubicBezTo>
                  <a:pt x="194820" y="77370"/>
                  <a:pt x="194820" y="77370"/>
                  <a:pt x="175437" y="57874"/>
                </a:cubicBezTo>
                <a:cubicBezTo>
                  <a:pt x="171561" y="55275"/>
                  <a:pt x="168977" y="53975"/>
                  <a:pt x="165100" y="53975"/>
                </a:cubicBezTo>
                <a:close/>
                <a:moveTo>
                  <a:pt x="165894" y="0"/>
                </a:moveTo>
                <a:cubicBezTo>
                  <a:pt x="195703" y="0"/>
                  <a:pt x="224216" y="7776"/>
                  <a:pt x="248841" y="22033"/>
                </a:cubicBezTo>
                <a:cubicBezTo>
                  <a:pt x="274762" y="37585"/>
                  <a:pt x="294203" y="57026"/>
                  <a:pt x="309755" y="82947"/>
                </a:cubicBezTo>
                <a:cubicBezTo>
                  <a:pt x="324012" y="107572"/>
                  <a:pt x="331788" y="136085"/>
                  <a:pt x="331788" y="165894"/>
                </a:cubicBezTo>
                <a:cubicBezTo>
                  <a:pt x="331788" y="195703"/>
                  <a:pt x="324012" y="224216"/>
                  <a:pt x="309755" y="248841"/>
                </a:cubicBezTo>
                <a:cubicBezTo>
                  <a:pt x="294203" y="274762"/>
                  <a:pt x="274762" y="294203"/>
                  <a:pt x="248841" y="309755"/>
                </a:cubicBezTo>
                <a:cubicBezTo>
                  <a:pt x="224216" y="324012"/>
                  <a:pt x="195703" y="331788"/>
                  <a:pt x="165894" y="331788"/>
                </a:cubicBezTo>
                <a:cubicBezTo>
                  <a:pt x="136085" y="331788"/>
                  <a:pt x="107572" y="324012"/>
                  <a:pt x="82947" y="309755"/>
                </a:cubicBezTo>
                <a:cubicBezTo>
                  <a:pt x="57026" y="294203"/>
                  <a:pt x="37585" y="274762"/>
                  <a:pt x="22033" y="248841"/>
                </a:cubicBezTo>
                <a:cubicBezTo>
                  <a:pt x="7776" y="224216"/>
                  <a:pt x="0" y="195703"/>
                  <a:pt x="0" y="165894"/>
                </a:cubicBezTo>
                <a:cubicBezTo>
                  <a:pt x="0" y="136085"/>
                  <a:pt x="7776" y="107572"/>
                  <a:pt x="22033" y="82947"/>
                </a:cubicBezTo>
                <a:cubicBezTo>
                  <a:pt x="37585" y="57026"/>
                  <a:pt x="57026" y="37585"/>
                  <a:pt x="82947" y="22033"/>
                </a:cubicBezTo>
                <a:cubicBezTo>
                  <a:pt x="107572" y="7776"/>
                  <a:pt x="136085" y="0"/>
                  <a:pt x="165894"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0-#ppt_w/2"/>
                                          </p:val>
                                        </p:tav>
                                        <p:tav tm="100000">
                                          <p:val>
                                            <p:strVal val="#ppt_x"/>
                                          </p:val>
                                        </p:tav>
                                      </p:tavLst>
                                    </p:anim>
                                    <p:anim calcmode="lin" valueType="num">
                                      <p:cBhvr additive="base">
                                        <p:cTn id="11" dur="500" fill="hold"/>
                                        <p:tgtEl>
                                          <p:spTgt spid="7"/>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占位符 5">
            <a:extLst>
              <a:ext uri="{FF2B5EF4-FFF2-40B4-BE49-F238E27FC236}">
                <a16:creationId xmlns:a16="http://schemas.microsoft.com/office/drawing/2014/main" id="{1316DBAC-6854-6035-3E42-F9334DD9469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a:xfrm>
            <a:off x="1" y="0"/>
            <a:ext cx="12192000" cy="6858000"/>
          </a:xfrm>
          <a:prstGeom prst="rect">
            <a:avLst/>
          </a:prstGeom>
        </p:spPr>
      </p:pic>
      <p:sp>
        <p:nvSpPr>
          <p:cNvPr id="3" name="矩形 2">
            <a:extLst>
              <a:ext uri="{FF2B5EF4-FFF2-40B4-BE49-F238E27FC236}">
                <a16:creationId xmlns:a16="http://schemas.microsoft.com/office/drawing/2014/main" id="{458ED80F-740B-B13A-32AA-038EB16A2C9B}"/>
              </a:ext>
            </a:extLst>
          </p:cNvPr>
          <p:cNvSpPr/>
          <p:nvPr userDrawn="1"/>
        </p:nvSpPr>
        <p:spPr>
          <a:xfrm>
            <a:off x="1" y="0"/>
            <a:ext cx="12191999"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08035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9" name="图片占位符 18"/>
          <p:cNvSpPr>
            <a:spLocks noGrp="1"/>
          </p:cNvSpPr>
          <p:nvPr>
            <p:ph type="pic" sz="quarter" idx="13"/>
          </p:nvPr>
        </p:nvSpPr>
        <p:spPr>
          <a:xfrm>
            <a:off x="1233615" y="3996263"/>
            <a:ext cx="884776" cy="884776"/>
          </a:xfrm>
          <a:custGeom>
            <a:avLst/>
            <a:gdLst>
              <a:gd name="connsiteX0" fmla="*/ 442388 w 884776"/>
              <a:gd name="connsiteY0" fmla="*/ 0 h 884776"/>
              <a:gd name="connsiteX1" fmla="*/ 884776 w 884776"/>
              <a:gd name="connsiteY1" fmla="*/ 442388 h 884776"/>
              <a:gd name="connsiteX2" fmla="*/ 442388 w 884776"/>
              <a:gd name="connsiteY2" fmla="*/ 884776 h 884776"/>
              <a:gd name="connsiteX3" fmla="*/ 0 w 884776"/>
              <a:gd name="connsiteY3" fmla="*/ 442388 h 884776"/>
              <a:gd name="connsiteX4" fmla="*/ 442388 w 884776"/>
              <a:gd name="connsiteY4" fmla="*/ 0 h 884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76" h="884776">
                <a:moveTo>
                  <a:pt x="442388" y="0"/>
                </a:moveTo>
                <a:cubicBezTo>
                  <a:pt x="686712" y="0"/>
                  <a:pt x="884776" y="198064"/>
                  <a:pt x="884776" y="442388"/>
                </a:cubicBezTo>
                <a:cubicBezTo>
                  <a:pt x="884776" y="686712"/>
                  <a:pt x="686712" y="884776"/>
                  <a:pt x="442388" y="884776"/>
                </a:cubicBezTo>
                <a:cubicBezTo>
                  <a:pt x="198064" y="884776"/>
                  <a:pt x="0" y="686712"/>
                  <a:pt x="0" y="442388"/>
                </a:cubicBezTo>
                <a:cubicBezTo>
                  <a:pt x="0" y="198064"/>
                  <a:pt x="198064" y="0"/>
                  <a:pt x="442388" y="0"/>
                </a:cubicBezTo>
                <a:close/>
              </a:path>
            </a:pathLst>
          </a:custGeom>
        </p:spPr>
        <p:txBody>
          <a:bodyPr wrap="square">
            <a:noAutofit/>
          </a:bodyPr>
          <a:lstStyle/>
          <a:p>
            <a:endParaRPr lang="zh-CN" altLang="en-US"/>
          </a:p>
        </p:txBody>
      </p:sp>
      <p:sp>
        <p:nvSpPr>
          <p:cNvPr id="20" name="图片占位符 19"/>
          <p:cNvSpPr>
            <a:spLocks noGrp="1"/>
          </p:cNvSpPr>
          <p:nvPr>
            <p:ph type="pic" sz="quarter" idx="14"/>
          </p:nvPr>
        </p:nvSpPr>
        <p:spPr>
          <a:xfrm>
            <a:off x="4573715" y="3996263"/>
            <a:ext cx="884776" cy="884776"/>
          </a:xfrm>
          <a:custGeom>
            <a:avLst/>
            <a:gdLst>
              <a:gd name="connsiteX0" fmla="*/ 442388 w 884776"/>
              <a:gd name="connsiteY0" fmla="*/ 0 h 884776"/>
              <a:gd name="connsiteX1" fmla="*/ 884776 w 884776"/>
              <a:gd name="connsiteY1" fmla="*/ 442388 h 884776"/>
              <a:gd name="connsiteX2" fmla="*/ 442388 w 884776"/>
              <a:gd name="connsiteY2" fmla="*/ 884776 h 884776"/>
              <a:gd name="connsiteX3" fmla="*/ 0 w 884776"/>
              <a:gd name="connsiteY3" fmla="*/ 442388 h 884776"/>
              <a:gd name="connsiteX4" fmla="*/ 442388 w 884776"/>
              <a:gd name="connsiteY4" fmla="*/ 0 h 884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76" h="884776">
                <a:moveTo>
                  <a:pt x="442388" y="0"/>
                </a:moveTo>
                <a:cubicBezTo>
                  <a:pt x="686712" y="0"/>
                  <a:pt x="884776" y="198064"/>
                  <a:pt x="884776" y="442388"/>
                </a:cubicBezTo>
                <a:cubicBezTo>
                  <a:pt x="884776" y="686712"/>
                  <a:pt x="686712" y="884776"/>
                  <a:pt x="442388" y="884776"/>
                </a:cubicBezTo>
                <a:cubicBezTo>
                  <a:pt x="198064" y="884776"/>
                  <a:pt x="0" y="686712"/>
                  <a:pt x="0" y="442388"/>
                </a:cubicBezTo>
                <a:cubicBezTo>
                  <a:pt x="0" y="198064"/>
                  <a:pt x="198064" y="0"/>
                  <a:pt x="442388" y="0"/>
                </a:cubicBezTo>
                <a:close/>
              </a:path>
            </a:pathLst>
          </a:custGeom>
        </p:spPr>
        <p:txBody>
          <a:bodyPr wrap="square">
            <a:noAutofit/>
          </a:bodyPr>
          <a:lstStyle/>
          <a:p>
            <a:endParaRPr lang="zh-CN" altLang="en-US"/>
          </a:p>
        </p:txBody>
      </p:sp>
      <p:sp>
        <p:nvSpPr>
          <p:cNvPr id="21" name="图片占位符 20"/>
          <p:cNvSpPr>
            <a:spLocks noGrp="1"/>
          </p:cNvSpPr>
          <p:nvPr>
            <p:ph type="pic" sz="quarter" idx="15"/>
          </p:nvPr>
        </p:nvSpPr>
        <p:spPr>
          <a:xfrm>
            <a:off x="7913815" y="3996263"/>
            <a:ext cx="884776" cy="884776"/>
          </a:xfrm>
          <a:custGeom>
            <a:avLst/>
            <a:gdLst>
              <a:gd name="connsiteX0" fmla="*/ 442388 w 884776"/>
              <a:gd name="connsiteY0" fmla="*/ 0 h 884776"/>
              <a:gd name="connsiteX1" fmla="*/ 884776 w 884776"/>
              <a:gd name="connsiteY1" fmla="*/ 442388 h 884776"/>
              <a:gd name="connsiteX2" fmla="*/ 442388 w 884776"/>
              <a:gd name="connsiteY2" fmla="*/ 884776 h 884776"/>
              <a:gd name="connsiteX3" fmla="*/ 0 w 884776"/>
              <a:gd name="connsiteY3" fmla="*/ 442388 h 884776"/>
              <a:gd name="connsiteX4" fmla="*/ 442388 w 884776"/>
              <a:gd name="connsiteY4" fmla="*/ 0 h 884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76" h="884776">
                <a:moveTo>
                  <a:pt x="442388" y="0"/>
                </a:moveTo>
                <a:cubicBezTo>
                  <a:pt x="686712" y="0"/>
                  <a:pt x="884776" y="198064"/>
                  <a:pt x="884776" y="442388"/>
                </a:cubicBezTo>
                <a:cubicBezTo>
                  <a:pt x="884776" y="686712"/>
                  <a:pt x="686712" y="884776"/>
                  <a:pt x="442388" y="884776"/>
                </a:cubicBezTo>
                <a:cubicBezTo>
                  <a:pt x="198064" y="884776"/>
                  <a:pt x="0" y="686712"/>
                  <a:pt x="0" y="442388"/>
                </a:cubicBezTo>
                <a:cubicBezTo>
                  <a:pt x="0" y="198064"/>
                  <a:pt x="198064" y="0"/>
                  <a:pt x="442388" y="0"/>
                </a:cubicBezTo>
                <a:close/>
              </a:path>
            </a:pathLst>
          </a:custGeom>
        </p:spPr>
        <p:txBody>
          <a:bodyPr wrap="square">
            <a:noAutofit/>
          </a:bodyPr>
          <a:lstStyle/>
          <a:p>
            <a:endParaRPr lang="zh-CN" altLang="en-US"/>
          </a:p>
        </p:txBody>
      </p:sp>
      <p:sp>
        <p:nvSpPr>
          <p:cNvPr id="16" name="图片占位符 15"/>
          <p:cNvSpPr>
            <a:spLocks noGrp="1"/>
          </p:cNvSpPr>
          <p:nvPr>
            <p:ph type="pic" sz="quarter" idx="10"/>
          </p:nvPr>
        </p:nvSpPr>
        <p:spPr>
          <a:xfrm>
            <a:off x="1233615" y="1884379"/>
            <a:ext cx="884776" cy="884776"/>
          </a:xfrm>
          <a:custGeom>
            <a:avLst/>
            <a:gdLst>
              <a:gd name="connsiteX0" fmla="*/ 442388 w 884776"/>
              <a:gd name="connsiteY0" fmla="*/ 0 h 884776"/>
              <a:gd name="connsiteX1" fmla="*/ 884776 w 884776"/>
              <a:gd name="connsiteY1" fmla="*/ 442388 h 884776"/>
              <a:gd name="connsiteX2" fmla="*/ 442388 w 884776"/>
              <a:gd name="connsiteY2" fmla="*/ 884776 h 884776"/>
              <a:gd name="connsiteX3" fmla="*/ 0 w 884776"/>
              <a:gd name="connsiteY3" fmla="*/ 442388 h 884776"/>
              <a:gd name="connsiteX4" fmla="*/ 442388 w 884776"/>
              <a:gd name="connsiteY4" fmla="*/ 0 h 884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76" h="884776">
                <a:moveTo>
                  <a:pt x="442388" y="0"/>
                </a:moveTo>
                <a:cubicBezTo>
                  <a:pt x="686712" y="0"/>
                  <a:pt x="884776" y="198064"/>
                  <a:pt x="884776" y="442388"/>
                </a:cubicBezTo>
                <a:cubicBezTo>
                  <a:pt x="884776" y="686712"/>
                  <a:pt x="686712" y="884776"/>
                  <a:pt x="442388" y="884776"/>
                </a:cubicBezTo>
                <a:cubicBezTo>
                  <a:pt x="198064" y="884776"/>
                  <a:pt x="0" y="686712"/>
                  <a:pt x="0" y="442388"/>
                </a:cubicBezTo>
                <a:cubicBezTo>
                  <a:pt x="0" y="198064"/>
                  <a:pt x="198064" y="0"/>
                  <a:pt x="442388" y="0"/>
                </a:cubicBezTo>
                <a:close/>
              </a:path>
            </a:pathLst>
          </a:custGeom>
        </p:spPr>
        <p:txBody>
          <a:bodyPr wrap="square">
            <a:noAutofit/>
          </a:bodyPr>
          <a:lstStyle/>
          <a:p>
            <a:endParaRPr lang="zh-CN" altLang="en-US"/>
          </a:p>
        </p:txBody>
      </p:sp>
      <p:sp>
        <p:nvSpPr>
          <p:cNvPr id="17" name="图片占位符 16"/>
          <p:cNvSpPr>
            <a:spLocks noGrp="1"/>
          </p:cNvSpPr>
          <p:nvPr>
            <p:ph type="pic" sz="quarter" idx="11"/>
          </p:nvPr>
        </p:nvSpPr>
        <p:spPr>
          <a:xfrm>
            <a:off x="4573715" y="1884379"/>
            <a:ext cx="884776" cy="884776"/>
          </a:xfrm>
          <a:custGeom>
            <a:avLst/>
            <a:gdLst>
              <a:gd name="connsiteX0" fmla="*/ 442388 w 884776"/>
              <a:gd name="connsiteY0" fmla="*/ 0 h 884776"/>
              <a:gd name="connsiteX1" fmla="*/ 884776 w 884776"/>
              <a:gd name="connsiteY1" fmla="*/ 442388 h 884776"/>
              <a:gd name="connsiteX2" fmla="*/ 442388 w 884776"/>
              <a:gd name="connsiteY2" fmla="*/ 884776 h 884776"/>
              <a:gd name="connsiteX3" fmla="*/ 0 w 884776"/>
              <a:gd name="connsiteY3" fmla="*/ 442388 h 884776"/>
              <a:gd name="connsiteX4" fmla="*/ 442388 w 884776"/>
              <a:gd name="connsiteY4" fmla="*/ 0 h 884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76" h="884776">
                <a:moveTo>
                  <a:pt x="442388" y="0"/>
                </a:moveTo>
                <a:cubicBezTo>
                  <a:pt x="686712" y="0"/>
                  <a:pt x="884776" y="198064"/>
                  <a:pt x="884776" y="442388"/>
                </a:cubicBezTo>
                <a:cubicBezTo>
                  <a:pt x="884776" y="686712"/>
                  <a:pt x="686712" y="884776"/>
                  <a:pt x="442388" y="884776"/>
                </a:cubicBezTo>
                <a:cubicBezTo>
                  <a:pt x="198064" y="884776"/>
                  <a:pt x="0" y="686712"/>
                  <a:pt x="0" y="442388"/>
                </a:cubicBezTo>
                <a:cubicBezTo>
                  <a:pt x="0" y="198064"/>
                  <a:pt x="198064" y="0"/>
                  <a:pt x="442388" y="0"/>
                </a:cubicBezTo>
                <a:close/>
              </a:path>
            </a:pathLst>
          </a:custGeom>
        </p:spPr>
        <p:txBody>
          <a:bodyPr wrap="square">
            <a:noAutofit/>
          </a:bodyPr>
          <a:lstStyle/>
          <a:p>
            <a:endParaRPr lang="zh-CN" altLang="en-US"/>
          </a:p>
        </p:txBody>
      </p:sp>
      <p:sp>
        <p:nvSpPr>
          <p:cNvPr id="18" name="图片占位符 17"/>
          <p:cNvSpPr>
            <a:spLocks noGrp="1"/>
          </p:cNvSpPr>
          <p:nvPr>
            <p:ph type="pic" sz="quarter" idx="12"/>
          </p:nvPr>
        </p:nvSpPr>
        <p:spPr>
          <a:xfrm>
            <a:off x="7913815" y="1884379"/>
            <a:ext cx="884776" cy="884776"/>
          </a:xfrm>
          <a:custGeom>
            <a:avLst/>
            <a:gdLst>
              <a:gd name="connsiteX0" fmla="*/ 442388 w 884776"/>
              <a:gd name="connsiteY0" fmla="*/ 0 h 884776"/>
              <a:gd name="connsiteX1" fmla="*/ 884776 w 884776"/>
              <a:gd name="connsiteY1" fmla="*/ 442388 h 884776"/>
              <a:gd name="connsiteX2" fmla="*/ 442388 w 884776"/>
              <a:gd name="connsiteY2" fmla="*/ 884776 h 884776"/>
              <a:gd name="connsiteX3" fmla="*/ 0 w 884776"/>
              <a:gd name="connsiteY3" fmla="*/ 442388 h 884776"/>
              <a:gd name="connsiteX4" fmla="*/ 442388 w 884776"/>
              <a:gd name="connsiteY4" fmla="*/ 0 h 884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76" h="884776">
                <a:moveTo>
                  <a:pt x="442388" y="0"/>
                </a:moveTo>
                <a:cubicBezTo>
                  <a:pt x="686712" y="0"/>
                  <a:pt x="884776" y="198064"/>
                  <a:pt x="884776" y="442388"/>
                </a:cubicBezTo>
                <a:cubicBezTo>
                  <a:pt x="884776" y="686712"/>
                  <a:pt x="686712" y="884776"/>
                  <a:pt x="442388" y="884776"/>
                </a:cubicBezTo>
                <a:cubicBezTo>
                  <a:pt x="198064" y="884776"/>
                  <a:pt x="0" y="686712"/>
                  <a:pt x="0" y="442388"/>
                </a:cubicBezTo>
                <a:cubicBezTo>
                  <a:pt x="0" y="198064"/>
                  <a:pt x="198064" y="0"/>
                  <a:pt x="442388" y="0"/>
                </a:cubicBezTo>
                <a:close/>
              </a:path>
            </a:pathLst>
          </a:custGeom>
        </p:spPr>
        <p:txBody>
          <a:bodyPr wrap="square">
            <a:noAutofit/>
          </a:bodyPr>
          <a:lstStyle/>
          <a:p>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5651500" y="1517650"/>
            <a:ext cx="5665788" cy="2438400"/>
          </a:xfrm>
          <a:custGeom>
            <a:avLst/>
            <a:gdLst>
              <a:gd name="connsiteX0" fmla="*/ 0 w 5665788"/>
              <a:gd name="connsiteY0" fmla="*/ 0 h 2438400"/>
              <a:gd name="connsiteX1" fmla="*/ 5665788 w 5665788"/>
              <a:gd name="connsiteY1" fmla="*/ 0 h 2438400"/>
              <a:gd name="connsiteX2" fmla="*/ 5665788 w 5665788"/>
              <a:gd name="connsiteY2" fmla="*/ 2438400 h 2438400"/>
              <a:gd name="connsiteX3" fmla="*/ 0 w 5665788"/>
              <a:gd name="connsiteY3" fmla="*/ 2438400 h 2438400"/>
            </a:gdLst>
            <a:ahLst/>
            <a:cxnLst>
              <a:cxn ang="0">
                <a:pos x="connsiteX0" y="connsiteY0"/>
              </a:cxn>
              <a:cxn ang="0">
                <a:pos x="connsiteX1" y="connsiteY1"/>
              </a:cxn>
              <a:cxn ang="0">
                <a:pos x="connsiteX2" y="connsiteY2"/>
              </a:cxn>
              <a:cxn ang="0">
                <a:pos x="connsiteX3" y="connsiteY3"/>
              </a:cxn>
            </a:cxnLst>
            <a:rect l="l" t="t" r="r" b="b"/>
            <a:pathLst>
              <a:path w="5665788" h="2438400">
                <a:moveTo>
                  <a:pt x="0" y="0"/>
                </a:moveTo>
                <a:lnTo>
                  <a:pt x="5665788" y="0"/>
                </a:lnTo>
                <a:lnTo>
                  <a:pt x="5665788" y="2438400"/>
                </a:lnTo>
                <a:lnTo>
                  <a:pt x="0" y="243840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5651501" y="4140200"/>
            <a:ext cx="2747445" cy="1631951"/>
          </a:xfrm>
          <a:custGeom>
            <a:avLst/>
            <a:gdLst>
              <a:gd name="connsiteX0" fmla="*/ 0 w 2747445"/>
              <a:gd name="connsiteY0" fmla="*/ 0 h 1631951"/>
              <a:gd name="connsiteX1" fmla="*/ 2747445 w 2747445"/>
              <a:gd name="connsiteY1" fmla="*/ 0 h 1631951"/>
              <a:gd name="connsiteX2" fmla="*/ 2747445 w 2747445"/>
              <a:gd name="connsiteY2" fmla="*/ 1631951 h 1631951"/>
              <a:gd name="connsiteX3" fmla="*/ 0 w 2747445"/>
              <a:gd name="connsiteY3" fmla="*/ 1631951 h 1631951"/>
            </a:gdLst>
            <a:ahLst/>
            <a:cxnLst>
              <a:cxn ang="0">
                <a:pos x="connsiteX0" y="connsiteY0"/>
              </a:cxn>
              <a:cxn ang="0">
                <a:pos x="connsiteX1" y="connsiteY1"/>
              </a:cxn>
              <a:cxn ang="0">
                <a:pos x="connsiteX2" y="connsiteY2"/>
              </a:cxn>
              <a:cxn ang="0">
                <a:pos x="connsiteX3" y="connsiteY3"/>
              </a:cxn>
            </a:cxnLst>
            <a:rect l="l" t="t" r="r" b="b"/>
            <a:pathLst>
              <a:path w="2747445" h="1631951">
                <a:moveTo>
                  <a:pt x="0" y="0"/>
                </a:moveTo>
                <a:lnTo>
                  <a:pt x="2747445" y="0"/>
                </a:lnTo>
                <a:lnTo>
                  <a:pt x="2747445" y="1631951"/>
                </a:lnTo>
                <a:lnTo>
                  <a:pt x="0" y="1631951"/>
                </a:ln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8569844" y="4140200"/>
            <a:ext cx="2747445" cy="1631951"/>
          </a:xfrm>
          <a:custGeom>
            <a:avLst/>
            <a:gdLst>
              <a:gd name="connsiteX0" fmla="*/ 0 w 2747445"/>
              <a:gd name="connsiteY0" fmla="*/ 0 h 1631951"/>
              <a:gd name="connsiteX1" fmla="*/ 2747445 w 2747445"/>
              <a:gd name="connsiteY1" fmla="*/ 0 h 1631951"/>
              <a:gd name="connsiteX2" fmla="*/ 2747445 w 2747445"/>
              <a:gd name="connsiteY2" fmla="*/ 1631951 h 1631951"/>
              <a:gd name="connsiteX3" fmla="*/ 0 w 2747445"/>
              <a:gd name="connsiteY3" fmla="*/ 1631951 h 1631951"/>
            </a:gdLst>
            <a:ahLst/>
            <a:cxnLst>
              <a:cxn ang="0">
                <a:pos x="connsiteX0" y="connsiteY0"/>
              </a:cxn>
              <a:cxn ang="0">
                <a:pos x="connsiteX1" y="connsiteY1"/>
              </a:cxn>
              <a:cxn ang="0">
                <a:pos x="connsiteX2" y="connsiteY2"/>
              </a:cxn>
              <a:cxn ang="0">
                <a:pos x="connsiteX3" y="connsiteY3"/>
              </a:cxn>
            </a:cxnLst>
            <a:rect l="l" t="t" r="r" b="b"/>
            <a:pathLst>
              <a:path w="2747445" h="1631951">
                <a:moveTo>
                  <a:pt x="0" y="0"/>
                </a:moveTo>
                <a:lnTo>
                  <a:pt x="2747445" y="0"/>
                </a:lnTo>
                <a:lnTo>
                  <a:pt x="2747445" y="1631951"/>
                </a:lnTo>
                <a:lnTo>
                  <a:pt x="0" y="1631951"/>
                </a:lnTo>
                <a:close/>
              </a:path>
            </a:pathLst>
          </a:custGeom>
        </p:spPr>
        <p:txBody>
          <a:bodyPr wrap="square">
            <a:noAutofit/>
          </a:bodyPr>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4356100" y="190163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6159500" y="1901631"/>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txBody>
          <a:bodyPr wrap="square">
            <a:noAutofit/>
          </a:bodyPr>
          <a:lstStyle/>
          <a:p>
            <a:endParaRPr lang="zh-CN" altLang="en-US"/>
          </a:p>
        </p:txBody>
      </p:sp>
      <p:sp>
        <p:nvSpPr>
          <p:cNvPr id="15" name="图片占位符 14"/>
          <p:cNvSpPr>
            <a:spLocks noGrp="1"/>
          </p:cNvSpPr>
          <p:nvPr>
            <p:ph type="pic" sz="quarter" idx="12"/>
          </p:nvPr>
        </p:nvSpPr>
        <p:spPr>
          <a:xfrm>
            <a:off x="4356100" y="3711768"/>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txBody>
          <a:bodyPr wrap="square">
            <a:noAutofit/>
          </a:bodyPr>
          <a:lstStyle/>
          <a:p>
            <a:endParaRPr lang="zh-CN" altLang="en-US"/>
          </a:p>
        </p:txBody>
      </p:sp>
      <p:sp>
        <p:nvSpPr>
          <p:cNvPr id="16" name="图片占位符 15"/>
          <p:cNvSpPr>
            <a:spLocks noGrp="1"/>
          </p:cNvSpPr>
          <p:nvPr>
            <p:ph type="pic" sz="quarter" idx="13"/>
          </p:nvPr>
        </p:nvSpPr>
        <p:spPr>
          <a:xfrm>
            <a:off x="6159500" y="3711768"/>
            <a:ext cx="1676400" cy="1676400"/>
          </a:xfrm>
          <a:custGeom>
            <a:avLst/>
            <a:gdLst>
              <a:gd name="connsiteX0" fmla="*/ 0 w 1676400"/>
              <a:gd name="connsiteY0" fmla="*/ 0 h 1676400"/>
              <a:gd name="connsiteX1" fmla="*/ 1676400 w 1676400"/>
              <a:gd name="connsiteY1" fmla="*/ 0 h 1676400"/>
              <a:gd name="connsiteX2" fmla="*/ 1676400 w 1676400"/>
              <a:gd name="connsiteY2" fmla="*/ 1676400 h 1676400"/>
              <a:gd name="connsiteX3" fmla="*/ 0 w 1676400"/>
              <a:gd name="connsiteY3" fmla="*/ 1676400 h 1676400"/>
            </a:gdLst>
            <a:ahLst/>
            <a:cxnLst>
              <a:cxn ang="0">
                <a:pos x="connsiteX0" y="connsiteY0"/>
              </a:cxn>
              <a:cxn ang="0">
                <a:pos x="connsiteX1" y="connsiteY1"/>
              </a:cxn>
              <a:cxn ang="0">
                <a:pos x="connsiteX2" y="connsiteY2"/>
              </a:cxn>
              <a:cxn ang="0">
                <a:pos x="connsiteX3" y="connsiteY3"/>
              </a:cxn>
            </a:cxnLst>
            <a:rect l="l" t="t" r="r" b="b"/>
            <a:pathLst>
              <a:path w="1676400" h="1676400">
                <a:moveTo>
                  <a:pt x="0" y="0"/>
                </a:moveTo>
                <a:lnTo>
                  <a:pt x="1676400" y="0"/>
                </a:lnTo>
                <a:lnTo>
                  <a:pt x="1676400" y="1676400"/>
                </a:lnTo>
                <a:lnTo>
                  <a:pt x="0" y="1676400"/>
                </a:lnTo>
                <a:close/>
              </a:path>
            </a:pathLst>
          </a:custGeom>
        </p:spPr>
        <p:txBody>
          <a:bodyPr wrap="square">
            <a:noAutofit/>
          </a:bodyPr>
          <a:lstStyle/>
          <a:p>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0" y="1435100"/>
            <a:ext cx="7581900" cy="2540000"/>
          </a:xfrm>
          <a:custGeom>
            <a:avLst/>
            <a:gdLst>
              <a:gd name="connsiteX0" fmla="*/ 0 w 7581900"/>
              <a:gd name="connsiteY0" fmla="*/ 0 h 2540000"/>
              <a:gd name="connsiteX1" fmla="*/ 7581900 w 7581900"/>
              <a:gd name="connsiteY1" fmla="*/ 0 h 2540000"/>
              <a:gd name="connsiteX2" fmla="*/ 7581900 w 7581900"/>
              <a:gd name="connsiteY2" fmla="*/ 2540000 h 2540000"/>
              <a:gd name="connsiteX3" fmla="*/ 0 w 7581900"/>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7581900" h="2540000">
                <a:moveTo>
                  <a:pt x="0" y="0"/>
                </a:moveTo>
                <a:lnTo>
                  <a:pt x="7581900" y="0"/>
                </a:lnTo>
                <a:lnTo>
                  <a:pt x="7581900" y="2540000"/>
                </a:lnTo>
                <a:lnTo>
                  <a:pt x="0" y="2540000"/>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7734300" y="1435100"/>
            <a:ext cx="4457700" cy="2540000"/>
          </a:xfrm>
          <a:custGeom>
            <a:avLst/>
            <a:gdLst>
              <a:gd name="connsiteX0" fmla="*/ 0 w 4457700"/>
              <a:gd name="connsiteY0" fmla="*/ 0 h 2540000"/>
              <a:gd name="connsiteX1" fmla="*/ 4457700 w 4457700"/>
              <a:gd name="connsiteY1" fmla="*/ 0 h 2540000"/>
              <a:gd name="connsiteX2" fmla="*/ 4457700 w 4457700"/>
              <a:gd name="connsiteY2" fmla="*/ 2540000 h 2540000"/>
              <a:gd name="connsiteX3" fmla="*/ 0 w 4457700"/>
              <a:gd name="connsiteY3" fmla="*/ 2540000 h 2540000"/>
            </a:gdLst>
            <a:ahLst/>
            <a:cxnLst>
              <a:cxn ang="0">
                <a:pos x="connsiteX0" y="connsiteY0"/>
              </a:cxn>
              <a:cxn ang="0">
                <a:pos x="connsiteX1" y="connsiteY1"/>
              </a:cxn>
              <a:cxn ang="0">
                <a:pos x="connsiteX2" y="connsiteY2"/>
              </a:cxn>
              <a:cxn ang="0">
                <a:pos x="connsiteX3" y="connsiteY3"/>
              </a:cxn>
            </a:cxnLst>
            <a:rect l="l" t="t" r="r" b="b"/>
            <a:pathLst>
              <a:path w="4457700" h="2540000">
                <a:moveTo>
                  <a:pt x="0" y="0"/>
                </a:moveTo>
                <a:lnTo>
                  <a:pt x="4457700" y="0"/>
                </a:lnTo>
                <a:lnTo>
                  <a:pt x="4457700" y="2540000"/>
                </a:lnTo>
                <a:lnTo>
                  <a:pt x="0" y="2540000"/>
                </a:lnTo>
                <a:close/>
              </a:path>
            </a:pathLst>
          </a:custGeom>
        </p:spPr>
        <p:txBody>
          <a:bodyPr wrap="square">
            <a:noAutofit/>
          </a:bodyPr>
          <a:lstStyle/>
          <a:p>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53306" y="1844166"/>
            <a:ext cx="2654300" cy="3606800"/>
          </a:xfrm>
          <a:custGeom>
            <a:avLst/>
            <a:gdLst>
              <a:gd name="connsiteX0" fmla="*/ 201090 w 2654300"/>
              <a:gd name="connsiteY0" fmla="*/ 0 h 3606800"/>
              <a:gd name="connsiteX1" fmla="*/ 2453210 w 2654300"/>
              <a:gd name="connsiteY1" fmla="*/ 0 h 3606800"/>
              <a:gd name="connsiteX2" fmla="*/ 2654300 w 2654300"/>
              <a:gd name="connsiteY2" fmla="*/ 201090 h 3606800"/>
              <a:gd name="connsiteX3" fmla="*/ 2654300 w 2654300"/>
              <a:gd name="connsiteY3" fmla="*/ 3405710 h 3606800"/>
              <a:gd name="connsiteX4" fmla="*/ 2453210 w 2654300"/>
              <a:gd name="connsiteY4" fmla="*/ 3606800 h 3606800"/>
              <a:gd name="connsiteX5" fmla="*/ 201090 w 2654300"/>
              <a:gd name="connsiteY5" fmla="*/ 3606800 h 3606800"/>
              <a:gd name="connsiteX6" fmla="*/ 0 w 2654300"/>
              <a:gd name="connsiteY6" fmla="*/ 3405710 h 3606800"/>
              <a:gd name="connsiteX7" fmla="*/ 0 w 2654300"/>
              <a:gd name="connsiteY7" fmla="*/ 201090 h 3606800"/>
              <a:gd name="connsiteX8" fmla="*/ 201090 w 2654300"/>
              <a:gd name="connsiteY8" fmla="*/ 0 h 360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300" h="3606800">
                <a:moveTo>
                  <a:pt x="201090" y="0"/>
                </a:moveTo>
                <a:lnTo>
                  <a:pt x="2453210" y="0"/>
                </a:lnTo>
                <a:cubicBezTo>
                  <a:pt x="2564269" y="0"/>
                  <a:pt x="2654300" y="90031"/>
                  <a:pt x="2654300" y="201090"/>
                </a:cubicBezTo>
                <a:lnTo>
                  <a:pt x="2654300" y="3405710"/>
                </a:lnTo>
                <a:cubicBezTo>
                  <a:pt x="2654300" y="3516769"/>
                  <a:pt x="2564269" y="3606800"/>
                  <a:pt x="2453210" y="3606800"/>
                </a:cubicBezTo>
                <a:lnTo>
                  <a:pt x="201090" y="3606800"/>
                </a:lnTo>
                <a:cubicBezTo>
                  <a:pt x="90031" y="3606800"/>
                  <a:pt x="0" y="3516769"/>
                  <a:pt x="0" y="3405710"/>
                </a:cubicBezTo>
                <a:lnTo>
                  <a:pt x="0" y="201090"/>
                </a:lnTo>
                <a:cubicBezTo>
                  <a:pt x="0" y="90031"/>
                  <a:pt x="90031" y="0"/>
                  <a:pt x="201090" y="0"/>
                </a:cubicBez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495800" y="1473132"/>
            <a:ext cx="3200400" cy="4348868"/>
          </a:xfrm>
          <a:custGeom>
            <a:avLst/>
            <a:gdLst>
              <a:gd name="connsiteX0" fmla="*/ 242462 w 3200400"/>
              <a:gd name="connsiteY0" fmla="*/ 0 h 4348868"/>
              <a:gd name="connsiteX1" fmla="*/ 2957938 w 3200400"/>
              <a:gd name="connsiteY1" fmla="*/ 0 h 4348868"/>
              <a:gd name="connsiteX2" fmla="*/ 3200400 w 3200400"/>
              <a:gd name="connsiteY2" fmla="*/ 242462 h 4348868"/>
              <a:gd name="connsiteX3" fmla="*/ 3200400 w 3200400"/>
              <a:gd name="connsiteY3" fmla="*/ 4106406 h 4348868"/>
              <a:gd name="connsiteX4" fmla="*/ 2957938 w 3200400"/>
              <a:gd name="connsiteY4" fmla="*/ 4348868 h 4348868"/>
              <a:gd name="connsiteX5" fmla="*/ 242462 w 3200400"/>
              <a:gd name="connsiteY5" fmla="*/ 4348868 h 4348868"/>
              <a:gd name="connsiteX6" fmla="*/ 0 w 3200400"/>
              <a:gd name="connsiteY6" fmla="*/ 4106406 h 4348868"/>
              <a:gd name="connsiteX7" fmla="*/ 0 w 3200400"/>
              <a:gd name="connsiteY7" fmla="*/ 242462 h 4348868"/>
              <a:gd name="connsiteX8" fmla="*/ 242462 w 3200400"/>
              <a:gd name="connsiteY8" fmla="*/ 0 h 434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0400" h="4348868">
                <a:moveTo>
                  <a:pt x="242462" y="0"/>
                </a:moveTo>
                <a:lnTo>
                  <a:pt x="2957938" y="0"/>
                </a:lnTo>
                <a:cubicBezTo>
                  <a:pt x="3091846" y="0"/>
                  <a:pt x="3200400" y="108554"/>
                  <a:pt x="3200400" y="242462"/>
                </a:cubicBezTo>
                <a:lnTo>
                  <a:pt x="3200400" y="4106406"/>
                </a:lnTo>
                <a:cubicBezTo>
                  <a:pt x="3200400" y="4240314"/>
                  <a:pt x="3091846" y="4348868"/>
                  <a:pt x="2957938" y="4348868"/>
                </a:cubicBezTo>
                <a:lnTo>
                  <a:pt x="242462" y="4348868"/>
                </a:lnTo>
                <a:cubicBezTo>
                  <a:pt x="108554" y="4348868"/>
                  <a:pt x="0" y="4240314"/>
                  <a:pt x="0" y="4106406"/>
                </a:cubicBezTo>
                <a:lnTo>
                  <a:pt x="0" y="242462"/>
                </a:lnTo>
                <a:cubicBezTo>
                  <a:pt x="0" y="108554"/>
                  <a:pt x="108554" y="0"/>
                  <a:pt x="242462" y="0"/>
                </a:cubicBez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484394" y="1844166"/>
            <a:ext cx="2654300" cy="3606800"/>
          </a:xfrm>
          <a:custGeom>
            <a:avLst/>
            <a:gdLst>
              <a:gd name="connsiteX0" fmla="*/ 201090 w 2654300"/>
              <a:gd name="connsiteY0" fmla="*/ 0 h 3606800"/>
              <a:gd name="connsiteX1" fmla="*/ 2453210 w 2654300"/>
              <a:gd name="connsiteY1" fmla="*/ 0 h 3606800"/>
              <a:gd name="connsiteX2" fmla="*/ 2654300 w 2654300"/>
              <a:gd name="connsiteY2" fmla="*/ 201090 h 3606800"/>
              <a:gd name="connsiteX3" fmla="*/ 2654300 w 2654300"/>
              <a:gd name="connsiteY3" fmla="*/ 3405710 h 3606800"/>
              <a:gd name="connsiteX4" fmla="*/ 2453210 w 2654300"/>
              <a:gd name="connsiteY4" fmla="*/ 3606800 h 3606800"/>
              <a:gd name="connsiteX5" fmla="*/ 201090 w 2654300"/>
              <a:gd name="connsiteY5" fmla="*/ 3606800 h 3606800"/>
              <a:gd name="connsiteX6" fmla="*/ 0 w 2654300"/>
              <a:gd name="connsiteY6" fmla="*/ 3405710 h 3606800"/>
              <a:gd name="connsiteX7" fmla="*/ 0 w 2654300"/>
              <a:gd name="connsiteY7" fmla="*/ 201090 h 3606800"/>
              <a:gd name="connsiteX8" fmla="*/ 201090 w 2654300"/>
              <a:gd name="connsiteY8" fmla="*/ 0 h 360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300" h="3606800">
                <a:moveTo>
                  <a:pt x="201090" y="0"/>
                </a:moveTo>
                <a:lnTo>
                  <a:pt x="2453210" y="0"/>
                </a:lnTo>
                <a:cubicBezTo>
                  <a:pt x="2564269" y="0"/>
                  <a:pt x="2654300" y="90031"/>
                  <a:pt x="2654300" y="201090"/>
                </a:cubicBezTo>
                <a:lnTo>
                  <a:pt x="2654300" y="3405710"/>
                </a:lnTo>
                <a:cubicBezTo>
                  <a:pt x="2654300" y="3516769"/>
                  <a:pt x="2564269" y="3606800"/>
                  <a:pt x="2453210" y="3606800"/>
                </a:cubicBezTo>
                <a:lnTo>
                  <a:pt x="201090" y="3606800"/>
                </a:lnTo>
                <a:cubicBezTo>
                  <a:pt x="90031" y="3606800"/>
                  <a:pt x="0" y="3516769"/>
                  <a:pt x="0" y="3405710"/>
                </a:cubicBezTo>
                <a:lnTo>
                  <a:pt x="0" y="201090"/>
                </a:lnTo>
                <a:cubicBezTo>
                  <a:pt x="0" y="90031"/>
                  <a:pt x="90031" y="0"/>
                  <a:pt x="201090" y="0"/>
                </a:cubicBezTo>
                <a:close/>
              </a:path>
            </a:pathLst>
          </a:custGeom>
        </p:spPr>
        <p:txBody>
          <a:bodyPr wrap="square">
            <a:noAutofit/>
          </a:bodyPr>
          <a:lstStyle/>
          <a:p>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6" name="图片占位符 5"/>
          <p:cNvSpPr>
            <a:spLocks noGrp="1"/>
          </p:cNvSpPr>
          <p:nvPr>
            <p:ph type="pic" sz="quarter" idx="10"/>
          </p:nvPr>
        </p:nvSpPr>
        <p:spPr>
          <a:xfrm>
            <a:off x="874714" y="1504950"/>
            <a:ext cx="4738686" cy="4279900"/>
          </a:xfrm>
          <a:custGeom>
            <a:avLst/>
            <a:gdLst>
              <a:gd name="connsiteX0" fmla="*/ 0 w 4738686"/>
              <a:gd name="connsiteY0" fmla="*/ 0 h 4279900"/>
              <a:gd name="connsiteX1" fmla="*/ 4738686 w 4738686"/>
              <a:gd name="connsiteY1" fmla="*/ 0 h 4279900"/>
              <a:gd name="connsiteX2" fmla="*/ 4738686 w 4738686"/>
              <a:gd name="connsiteY2" fmla="*/ 4279900 h 4279900"/>
              <a:gd name="connsiteX3" fmla="*/ 0 w 4738686"/>
              <a:gd name="connsiteY3" fmla="*/ 4279900 h 4279900"/>
            </a:gdLst>
            <a:ahLst/>
            <a:cxnLst>
              <a:cxn ang="0">
                <a:pos x="connsiteX0" y="connsiteY0"/>
              </a:cxn>
              <a:cxn ang="0">
                <a:pos x="connsiteX1" y="connsiteY1"/>
              </a:cxn>
              <a:cxn ang="0">
                <a:pos x="connsiteX2" y="connsiteY2"/>
              </a:cxn>
              <a:cxn ang="0">
                <a:pos x="connsiteX3" y="connsiteY3"/>
              </a:cxn>
            </a:cxnLst>
            <a:rect l="l" t="t" r="r" b="b"/>
            <a:pathLst>
              <a:path w="4738686" h="4279900">
                <a:moveTo>
                  <a:pt x="0" y="0"/>
                </a:moveTo>
                <a:lnTo>
                  <a:pt x="4738686" y="0"/>
                </a:lnTo>
                <a:lnTo>
                  <a:pt x="4738686" y="4279900"/>
                </a:lnTo>
                <a:lnTo>
                  <a:pt x="0" y="4279900"/>
                </a:lnTo>
                <a:close/>
              </a:path>
            </a:pathLst>
          </a:custGeom>
        </p:spPr>
        <p:txBody>
          <a:bodyPr wrap="square">
            <a:noAutofit/>
          </a:bodyPr>
          <a:lstStyle/>
          <a:p>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hemeOverride" Target="../theme/themeOverride7.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themeOverride" Target="../theme/themeOverride1.xml"/><Relationship Id="rId5" Type="http://schemas.openxmlformats.org/officeDocument/2006/relationships/image" Target="../media/image6.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hemeOverride" Target="../theme/themeOverride8.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hemeOverride" Target="../theme/themeOverride2.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11.xml"/><Relationship Id="rId5" Type="http://schemas.openxmlformats.org/officeDocument/2006/relationships/hyperlink" Target="https://x.cnki.net/" TargetMode="External"/><Relationship Id="rId4" Type="http://schemas.openxmlformats.org/officeDocument/2006/relationships/image" Target="../media/image12.png"/></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8" Type="http://schemas.openxmlformats.org/officeDocument/2006/relationships/hyperlink" Target="https://xinghuo.xfyun.cn/" TargetMode="External"/><Relationship Id="rId13" Type="http://schemas.openxmlformats.org/officeDocument/2006/relationships/image" Target="../media/image24.jpeg"/><Relationship Id="rId3" Type="http://schemas.openxmlformats.org/officeDocument/2006/relationships/image" Target="../media/image17.jpeg"/><Relationship Id="rId7" Type="http://schemas.openxmlformats.org/officeDocument/2006/relationships/hyperlink" Target="https://chatglm.cn/" TargetMode="External"/><Relationship Id="rId12"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11.xml"/><Relationship Id="rId6" Type="http://schemas.openxmlformats.org/officeDocument/2006/relationships/hyperlink" Target="https://www.wetab.link/" TargetMode="External"/><Relationship Id="rId11" Type="http://schemas.openxmlformats.org/officeDocument/2006/relationships/image" Target="../media/image22.png"/><Relationship Id="rId5" Type="http://schemas.openxmlformats.org/officeDocument/2006/relationships/image" Target="../media/image19.jpeg"/><Relationship Id="rId10" Type="http://schemas.openxmlformats.org/officeDocument/2006/relationships/image" Target="../media/image21.png"/><Relationship Id="rId4" Type="http://schemas.openxmlformats.org/officeDocument/2006/relationships/image" Target="../media/image18.jpeg"/><Relationship Id="rId9" Type="http://schemas.openxmlformats.org/officeDocument/2006/relationships/image" Target="../media/image20.png"/><Relationship Id="rId1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3.xml"/><Relationship Id="rId5" Type="http://schemas.openxmlformats.org/officeDocument/2006/relationships/image" Target="../media/image8.jpeg"/><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0.xml"/><Relationship Id="rId1" Type="http://schemas.openxmlformats.org/officeDocument/2006/relationships/slideLayout" Target="../slideLayouts/slideLayout1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1.xml"/><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2.xml"/><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hyperlink" Target="http://down.hi138.com/" TargetMode="External"/><Relationship Id="rId7" Type="http://schemas.openxmlformats.org/officeDocument/2006/relationships/hyperlink" Target="http://www.gxlib.org.cn/" TargetMode="External"/><Relationship Id="rId2" Type="http://schemas.openxmlformats.org/officeDocument/2006/relationships/notesSlide" Target="../notesSlides/notesSlide44.xml"/><Relationship Id="rId1" Type="http://schemas.openxmlformats.org/officeDocument/2006/relationships/slideLayout" Target="../slideLayouts/slideLayout11.xml"/><Relationship Id="rId6" Type="http://schemas.openxmlformats.org/officeDocument/2006/relationships/hyperlink" Target="https://www.zslib.com.cn/" TargetMode="External"/><Relationship Id="rId5" Type="http://schemas.openxmlformats.org/officeDocument/2006/relationships/hyperlink" Target="http://www.nlc.cn/" TargetMode="External"/><Relationship Id="rId4" Type="http://schemas.openxmlformats.org/officeDocument/2006/relationships/hyperlink" Target="http://www.koovin.com/" TargetMode="Externa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hemeOverride" Target="../theme/themeOverride9.xml"/><Relationship Id="rId4" Type="http://schemas.openxmlformats.org/officeDocument/2006/relationships/image" Target="../media/image2.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7.xml"/><Relationship Id="rId1" Type="http://schemas.openxmlformats.org/officeDocument/2006/relationships/slideLayout" Target="../slideLayouts/slideLayout11.xml"/><Relationship Id="rId4" Type="http://schemas.openxmlformats.org/officeDocument/2006/relationships/image" Target="../media/image28.png"/></Relationships>
</file>

<file path=ppt/slides/_rels/slide4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48.xml"/><Relationship Id="rId1" Type="http://schemas.openxmlformats.org/officeDocument/2006/relationships/slideLayout" Target="../slideLayouts/slideLayout11.xml"/><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hemeOverride" Target="../theme/themeOverride10.xml"/><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hemeOverride" Target="../theme/themeOverride4.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hemeOverride" Target="../theme/themeOverride6.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068743"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ea typeface="微软雅黑" panose="020B0503020204020204" charset="-122"/>
              </a:rPr>
              <a:t>the definition and content of teacher professional development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493538"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教师专业发展的定义和内容</a:t>
            </a:r>
          </a:p>
        </p:txBody>
      </p:sp>
      <p:grpSp>
        <p:nvGrpSpPr>
          <p:cNvPr id="15" name="组合 14">
            <a:extLst>
              <a:ext uri="{FF2B5EF4-FFF2-40B4-BE49-F238E27FC236}">
                <a16:creationId xmlns:a16="http://schemas.microsoft.com/office/drawing/2014/main" id="{7CFD7C17-D163-5CFB-42AF-2E9D0B5E55C4}"/>
              </a:ext>
            </a:extLst>
          </p:cNvPr>
          <p:cNvGrpSpPr/>
          <p:nvPr/>
        </p:nvGrpSpPr>
        <p:grpSpPr>
          <a:xfrm>
            <a:off x="1704723" y="1599814"/>
            <a:ext cx="1054100" cy="1054100"/>
            <a:chOff x="5579544" y="3117850"/>
            <a:chExt cx="1054100" cy="1054100"/>
          </a:xfrm>
        </p:grpSpPr>
        <p:sp>
          <p:nvSpPr>
            <p:cNvPr id="16" name="矩形 15">
              <a:extLst>
                <a:ext uri="{FF2B5EF4-FFF2-40B4-BE49-F238E27FC236}">
                  <a16:creationId xmlns:a16="http://schemas.microsoft.com/office/drawing/2014/main" id="{D1744B63-4133-5843-2E00-20F9EFECBA18}"/>
                </a:ext>
              </a:extLst>
            </p:cNvPr>
            <p:cNvSpPr/>
            <p:nvPr/>
          </p:nvSpPr>
          <p:spPr>
            <a:xfrm>
              <a:off x="5579544" y="3117850"/>
              <a:ext cx="1054100" cy="1054100"/>
            </a:xfrm>
            <a:prstGeom prst="rect">
              <a:avLst/>
            </a:prstGeom>
            <a:solidFill>
              <a:schemeClr val="bg1"/>
            </a:solidFill>
            <a:ln>
              <a:solidFill>
                <a:schemeClr val="accent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椭圆 13">
              <a:extLst>
                <a:ext uri="{FF2B5EF4-FFF2-40B4-BE49-F238E27FC236}">
                  <a16:creationId xmlns:a16="http://schemas.microsoft.com/office/drawing/2014/main" id="{6AE8C268-331D-9174-E980-D68AA84ED6CE}"/>
                </a:ext>
              </a:extLst>
            </p:cNvPr>
            <p:cNvSpPr/>
            <p:nvPr/>
          </p:nvSpPr>
          <p:spPr>
            <a:xfrm>
              <a:off x="5829300" y="3436986"/>
              <a:ext cx="533400" cy="415827"/>
            </a:xfrm>
            <a:custGeom>
              <a:avLst/>
              <a:gdLst>
                <a:gd name="connsiteX0" fmla="*/ 257365 w 327025"/>
                <a:gd name="connsiteY0" fmla="*/ 42273 h 254942"/>
                <a:gd name="connsiteX1" fmla="*/ 263821 w 327025"/>
                <a:gd name="connsiteY1" fmla="*/ 43566 h 254942"/>
                <a:gd name="connsiteX2" fmla="*/ 262530 w 327025"/>
                <a:gd name="connsiteY2" fmla="*/ 50030 h 254942"/>
                <a:gd name="connsiteX3" fmla="*/ 81766 w 327025"/>
                <a:gd name="connsiteY3" fmla="*/ 171554 h 254942"/>
                <a:gd name="connsiteX4" fmla="*/ 81766 w 327025"/>
                <a:gd name="connsiteY4" fmla="*/ 237488 h 254942"/>
                <a:gd name="connsiteX5" fmla="*/ 98552 w 327025"/>
                <a:gd name="connsiteY5" fmla="*/ 220681 h 254942"/>
                <a:gd name="connsiteX6" fmla="*/ 106299 w 327025"/>
                <a:gd name="connsiteY6" fmla="*/ 220681 h 254942"/>
                <a:gd name="connsiteX7" fmla="*/ 106299 w 327025"/>
                <a:gd name="connsiteY7" fmla="*/ 228438 h 254942"/>
                <a:gd name="connsiteX8" fmla="*/ 80475 w 327025"/>
                <a:gd name="connsiteY8" fmla="*/ 253002 h 254942"/>
                <a:gd name="connsiteX9" fmla="*/ 72728 w 327025"/>
                <a:gd name="connsiteY9" fmla="*/ 253002 h 254942"/>
                <a:gd name="connsiteX10" fmla="*/ 71437 w 327025"/>
                <a:gd name="connsiteY10" fmla="*/ 249123 h 254942"/>
                <a:gd name="connsiteX11" fmla="*/ 71437 w 327025"/>
                <a:gd name="connsiteY11" fmla="*/ 177857 h 254942"/>
                <a:gd name="connsiteX12" fmla="*/ 71437 w 327025"/>
                <a:gd name="connsiteY12" fmla="*/ 170454 h 254942"/>
                <a:gd name="connsiteX13" fmla="*/ 72672 w 327025"/>
                <a:gd name="connsiteY13" fmla="*/ 171683 h 254942"/>
                <a:gd name="connsiteX14" fmla="*/ 80459 w 327025"/>
                <a:gd name="connsiteY14" fmla="*/ 171683 h 254942"/>
                <a:gd name="connsiteX15" fmla="*/ 80459 w 327025"/>
                <a:gd name="connsiteY15" fmla="*/ 165229 h 254942"/>
                <a:gd name="connsiteX16" fmla="*/ 79425 w 327025"/>
                <a:gd name="connsiteY16" fmla="*/ 164200 h 254942"/>
                <a:gd name="connsiteX17" fmla="*/ 77020 w 327025"/>
                <a:gd name="connsiteY17" fmla="*/ 161808 h 254942"/>
                <a:gd name="connsiteX18" fmla="*/ 134538 w 327025"/>
                <a:gd name="connsiteY18" fmla="*/ 123685 h 254942"/>
                <a:gd name="connsiteX19" fmla="*/ 257365 w 327025"/>
                <a:gd name="connsiteY19" fmla="*/ 42273 h 254942"/>
                <a:gd name="connsiteX20" fmla="*/ 321834 w 327025"/>
                <a:gd name="connsiteY20" fmla="*/ 0 h 254942"/>
                <a:gd name="connsiteX21" fmla="*/ 327025 w 327025"/>
                <a:gd name="connsiteY21" fmla="*/ 5164 h 254942"/>
                <a:gd name="connsiteX22" fmla="*/ 327025 w 327025"/>
                <a:gd name="connsiteY22" fmla="*/ 15490 h 254942"/>
                <a:gd name="connsiteX23" fmla="*/ 325727 w 327025"/>
                <a:gd name="connsiteY23" fmla="*/ 18072 h 254942"/>
                <a:gd name="connsiteX24" fmla="*/ 162215 w 327025"/>
                <a:gd name="connsiteY24" fmla="*/ 253006 h 254942"/>
                <a:gd name="connsiteX25" fmla="*/ 154429 w 327025"/>
                <a:gd name="connsiteY25" fmla="*/ 253006 h 254942"/>
                <a:gd name="connsiteX26" fmla="*/ 93436 w 327025"/>
                <a:gd name="connsiteY26" fmla="*/ 192337 h 254942"/>
                <a:gd name="connsiteX27" fmla="*/ 93436 w 327025"/>
                <a:gd name="connsiteY27" fmla="*/ 184591 h 254942"/>
                <a:gd name="connsiteX28" fmla="*/ 101222 w 327025"/>
                <a:gd name="connsiteY28" fmla="*/ 184591 h 254942"/>
                <a:gd name="connsiteX29" fmla="*/ 158322 w 327025"/>
                <a:gd name="connsiteY29" fmla="*/ 241389 h 254942"/>
                <a:gd name="connsiteX30" fmla="*/ 316643 w 327025"/>
                <a:gd name="connsiteY30" fmla="*/ 14199 h 254942"/>
                <a:gd name="connsiteX31" fmla="*/ 316643 w 327025"/>
                <a:gd name="connsiteY31" fmla="*/ 12909 h 254942"/>
                <a:gd name="connsiteX32" fmla="*/ 14275 w 327025"/>
                <a:gd name="connsiteY32" fmla="*/ 99395 h 254942"/>
                <a:gd name="connsiteX33" fmla="*/ 72186 w 327025"/>
                <a:gd name="connsiteY33" fmla="*/ 156999 h 254942"/>
                <a:gd name="connsiteX34" fmla="*/ 77020 w 327025"/>
                <a:gd name="connsiteY34" fmla="*/ 161808 h 254942"/>
                <a:gd name="connsiteX35" fmla="*/ 74019 w 327025"/>
                <a:gd name="connsiteY35" fmla="*/ 163797 h 254942"/>
                <a:gd name="connsiteX36" fmla="*/ 71437 w 327025"/>
                <a:gd name="connsiteY36" fmla="*/ 167676 h 254942"/>
                <a:gd name="connsiteX37" fmla="*/ 71437 w 327025"/>
                <a:gd name="connsiteY37" fmla="*/ 168948 h 254942"/>
                <a:gd name="connsiteX38" fmla="*/ 71437 w 327025"/>
                <a:gd name="connsiteY38" fmla="*/ 170454 h 254942"/>
                <a:gd name="connsiteX39" fmla="*/ 31409 w 327025"/>
                <a:gd name="connsiteY39" fmla="*/ 130638 h 254942"/>
                <a:gd name="connsiteX40" fmla="*/ 1298 w 327025"/>
                <a:gd name="connsiteY40" fmla="*/ 100686 h 254942"/>
                <a:gd name="connsiteX41" fmla="*/ 0 w 327025"/>
                <a:gd name="connsiteY41" fmla="*/ 98105 h 254942"/>
                <a:gd name="connsiteX42" fmla="*/ 3893 w 327025"/>
                <a:gd name="connsiteY42" fmla="*/ 92941 h 254942"/>
                <a:gd name="connsiteX43" fmla="*/ 320537 w 327025"/>
                <a:gd name="connsiteY43" fmla="*/ 1291 h 254942"/>
                <a:gd name="connsiteX44" fmla="*/ 321834 w 327025"/>
                <a:gd name="connsiteY44" fmla="*/ 0 h 25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7025" h="254942">
                  <a:moveTo>
                    <a:pt x="257365" y="42273"/>
                  </a:moveTo>
                  <a:cubicBezTo>
                    <a:pt x="258656" y="39687"/>
                    <a:pt x="262530" y="40980"/>
                    <a:pt x="263821" y="43566"/>
                  </a:cubicBezTo>
                  <a:cubicBezTo>
                    <a:pt x="265112" y="44858"/>
                    <a:pt x="265112" y="48737"/>
                    <a:pt x="262530" y="50030"/>
                  </a:cubicBezTo>
                  <a:cubicBezTo>
                    <a:pt x="81766" y="171554"/>
                    <a:pt x="81766" y="171554"/>
                    <a:pt x="81766" y="171554"/>
                  </a:cubicBezTo>
                  <a:cubicBezTo>
                    <a:pt x="81766" y="237488"/>
                    <a:pt x="81766" y="237488"/>
                    <a:pt x="81766" y="237488"/>
                  </a:cubicBezTo>
                  <a:lnTo>
                    <a:pt x="98552" y="220681"/>
                  </a:lnTo>
                  <a:cubicBezTo>
                    <a:pt x="99843" y="218096"/>
                    <a:pt x="103716" y="218096"/>
                    <a:pt x="106299" y="220681"/>
                  </a:cubicBezTo>
                  <a:cubicBezTo>
                    <a:pt x="107590" y="221974"/>
                    <a:pt x="107590" y="225852"/>
                    <a:pt x="106299" y="228438"/>
                  </a:cubicBezTo>
                  <a:cubicBezTo>
                    <a:pt x="80475" y="253002"/>
                    <a:pt x="80475" y="253002"/>
                    <a:pt x="80475" y="253002"/>
                  </a:cubicBezTo>
                  <a:cubicBezTo>
                    <a:pt x="77893" y="255587"/>
                    <a:pt x="75311" y="255587"/>
                    <a:pt x="72728" y="253002"/>
                  </a:cubicBezTo>
                  <a:cubicBezTo>
                    <a:pt x="72728" y="251709"/>
                    <a:pt x="71437" y="250416"/>
                    <a:pt x="71437" y="249123"/>
                  </a:cubicBezTo>
                  <a:cubicBezTo>
                    <a:pt x="71437" y="208399"/>
                    <a:pt x="71437" y="188037"/>
                    <a:pt x="71437" y="177857"/>
                  </a:cubicBezTo>
                  <a:lnTo>
                    <a:pt x="71437" y="170454"/>
                  </a:lnTo>
                  <a:lnTo>
                    <a:pt x="72672" y="171683"/>
                  </a:lnTo>
                  <a:cubicBezTo>
                    <a:pt x="75268" y="174265"/>
                    <a:pt x="77863" y="174265"/>
                    <a:pt x="80459" y="171683"/>
                  </a:cubicBezTo>
                  <a:cubicBezTo>
                    <a:pt x="81756" y="170392"/>
                    <a:pt x="81756" y="166520"/>
                    <a:pt x="80459" y="165229"/>
                  </a:cubicBezTo>
                  <a:cubicBezTo>
                    <a:pt x="80459" y="165229"/>
                    <a:pt x="80459" y="165229"/>
                    <a:pt x="79425" y="164200"/>
                  </a:cubicBezTo>
                  <a:lnTo>
                    <a:pt x="77020" y="161808"/>
                  </a:lnTo>
                  <a:lnTo>
                    <a:pt x="134538" y="123685"/>
                  </a:lnTo>
                  <a:cubicBezTo>
                    <a:pt x="257365" y="42273"/>
                    <a:pt x="257365" y="42273"/>
                    <a:pt x="257365" y="42273"/>
                  </a:cubicBezTo>
                  <a:close/>
                  <a:moveTo>
                    <a:pt x="321834" y="0"/>
                  </a:moveTo>
                  <a:cubicBezTo>
                    <a:pt x="324430" y="0"/>
                    <a:pt x="327025" y="2582"/>
                    <a:pt x="327025" y="5164"/>
                  </a:cubicBezTo>
                  <a:cubicBezTo>
                    <a:pt x="327025" y="15490"/>
                    <a:pt x="327025" y="15490"/>
                    <a:pt x="327025" y="15490"/>
                  </a:cubicBezTo>
                  <a:cubicBezTo>
                    <a:pt x="327025" y="16781"/>
                    <a:pt x="327025" y="18072"/>
                    <a:pt x="325727" y="18072"/>
                  </a:cubicBezTo>
                  <a:cubicBezTo>
                    <a:pt x="162215" y="253006"/>
                    <a:pt x="162215" y="253006"/>
                    <a:pt x="162215" y="253006"/>
                  </a:cubicBezTo>
                  <a:cubicBezTo>
                    <a:pt x="159619" y="255588"/>
                    <a:pt x="157024" y="255588"/>
                    <a:pt x="154429" y="253006"/>
                  </a:cubicBezTo>
                  <a:lnTo>
                    <a:pt x="93436" y="192337"/>
                  </a:lnTo>
                  <a:cubicBezTo>
                    <a:pt x="92138" y="189755"/>
                    <a:pt x="92138" y="187173"/>
                    <a:pt x="93436" y="184591"/>
                  </a:cubicBezTo>
                  <a:cubicBezTo>
                    <a:pt x="96031" y="183301"/>
                    <a:pt x="98627" y="183301"/>
                    <a:pt x="101222" y="184591"/>
                  </a:cubicBezTo>
                  <a:cubicBezTo>
                    <a:pt x="158322" y="241389"/>
                    <a:pt x="158322" y="241389"/>
                    <a:pt x="158322" y="241389"/>
                  </a:cubicBezTo>
                  <a:cubicBezTo>
                    <a:pt x="316643" y="14199"/>
                    <a:pt x="316643" y="14199"/>
                    <a:pt x="316643" y="14199"/>
                  </a:cubicBezTo>
                  <a:cubicBezTo>
                    <a:pt x="316643" y="12909"/>
                    <a:pt x="316643" y="12909"/>
                    <a:pt x="316643" y="12909"/>
                  </a:cubicBezTo>
                  <a:cubicBezTo>
                    <a:pt x="14275" y="99395"/>
                    <a:pt x="14275" y="99395"/>
                    <a:pt x="14275" y="99395"/>
                  </a:cubicBezTo>
                  <a:cubicBezTo>
                    <a:pt x="47367" y="132312"/>
                    <a:pt x="63913" y="148770"/>
                    <a:pt x="72186" y="156999"/>
                  </a:cubicBezTo>
                  <a:lnTo>
                    <a:pt x="77020" y="161808"/>
                  </a:lnTo>
                  <a:lnTo>
                    <a:pt x="74019" y="163797"/>
                  </a:lnTo>
                  <a:cubicBezTo>
                    <a:pt x="72728" y="165090"/>
                    <a:pt x="71437" y="166383"/>
                    <a:pt x="71437" y="167676"/>
                  </a:cubicBezTo>
                  <a:cubicBezTo>
                    <a:pt x="71437" y="167676"/>
                    <a:pt x="71437" y="167676"/>
                    <a:pt x="71437" y="168948"/>
                  </a:cubicBezTo>
                  <a:lnTo>
                    <a:pt x="71437" y="170454"/>
                  </a:lnTo>
                  <a:lnTo>
                    <a:pt x="31409" y="130638"/>
                  </a:lnTo>
                  <a:cubicBezTo>
                    <a:pt x="1298" y="100686"/>
                    <a:pt x="1298" y="100686"/>
                    <a:pt x="1298" y="100686"/>
                  </a:cubicBezTo>
                  <a:cubicBezTo>
                    <a:pt x="1298" y="100686"/>
                    <a:pt x="0" y="99395"/>
                    <a:pt x="0" y="98105"/>
                  </a:cubicBezTo>
                  <a:cubicBezTo>
                    <a:pt x="0" y="95523"/>
                    <a:pt x="1298" y="92941"/>
                    <a:pt x="3893" y="92941"/>
                  </a:cubicBezTo>
                  <a:cubicBezTo>
                    <a:pt x="320537" y="1291"/>
                    <a:pt x="320537" y="1291"/>
                    <a:pt x="320537" y="1291"/>
                  </a:cubicBezTo>
                  <a:cubicBezTo>
                    <a:pt x="320537" y="1291"/>
                    <a:pt x="321834" y="0"/>
                    <a:pt x="321834" y="0"/>
                  </a:cubicBezTo>
                  <a:close/>
                </a:path>
              </a:pathLst>
            </a:custGeom>
            <a:solidFill>
              <a:schemeClr val="accent2"/>
            </a:solidFill>
            <a:ln>
              <a:solidFill>
                <a:schemeClr val="accent2"/>
              </a:solid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7" name="矩形 26">
            <a:extLst>
              <a:ext uri="{FF2B5EF4-FFF2-40B4-BE49-F238E27FC236}">
                <a16:creationId xmlns:a16="http://schemas.microsoft.com/office/drawing/2014/main" id="{72444F67-D7B8-A5F2-6AEF-4BF6C24C63ED}"/>
              </a:ext>
            </a:extLst>
          </p:cNvPr>
          <p:cNvSpPr/>
          <p:nvPr/>
        </p:nvSpPr>
        <p:spPr>
          <a:xfrm>
            <a:off x="2868561" y="1649030"/>
            <a:ext cx="7235113" cy="72853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请根据您自己的实际情况，扫描以下二维码，填写教师专业发展调查问卷，问卷不记名，只作调查和课堂出示数据用。</a:t>
            </a:r>
          </a:p>
        </p:txBody>
      </p:sp>
      <p:pic>
        <p:nvPicPr>
          <p:cNvPr id="5" name="图片 4">
            <a:extLst>
              <a:ext uri="{FF2B5EF4-FFF2-40B4-BE49-F238E27FC236}">
                <a16:creationId xmlns:a16="http://schemas.microsoft.com/office/drawing/2014/main" id="{730105B3-77AF-98B2-5EF7-5D086DA694E3}"/>
              </a:ext>
            </a:extLst>
          </p:cNvPr>
          <p:cNvPicPr>
            <a:picLocks noChangeAspect="1"/>
          </p:cNvPicPr>
          <p:nvPr/>
        </p:nvPicPr>
        <p:blipFill>
          <a:blip r:embed="rId3"/>
          <a:stretch>
            <a:fillRect/>
          </a:stretch>
        </p:blipFill>
        <p:spPr>
          <a:xfrm>
            <a:off x="4170785" y="2793007"/>
            <a:ext cx="3116946" cy="3211399"/>
          </a:xfrm>
          <a:prstGeom prst="rect">
            <a:avLst/>
          </a:prstGeom>
        </p:spPr>
      </p:pic>
    </p:spTree>
    <p:extLst>
      <p:ext uri="{BB962C8B-B14F-4D97-AF65-F5344CB8AC3E}">
        <p14:creationId xmlns:p14="http://schemas.microsoft.com/office/powerpoint/2010/main" val="1529427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占位符 15"/>
          <p:cNvPicPr>
            <a:picLocks noGrp="1" noChangeAspect="1"/>
          </p:cNvPicPr>
          <p:nvPr>
            <p:ph type="pic" sz="quarter" idx="4294967295"/>
          </p:nvPr>
        </p:nvPicPr>
        <p:blipFill>
          <a:blip r:embed="rId3">
            <a:extLst>
              <a:ext uri="{28A0092B-C50C-407E-A947-70E740481C1C}">
                <a14:useLocalDpi xmlns:a14="http://schemas.microsoft.com/office/drawing/2010/main" val="0"/>
              </a:ext>
            </a:extLst>
          </a:blip>
          <a:srcRect/>
          <a:stretch/>
        </p:blipFill>
        <p:spPr>
          <a:xfrm>
            <a:off x="566871" y="1496648"/>
            <a:ext cx="4738688" cy="4238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矩形 1"/>
          <p:cNvSpPr/>
          <p:nvPr/>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10" name="矩形 9"/>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sp>
        <p:nvSpPr>
          <p:cNvPr id="12" name="矩形 11"/>
          <p:cNvSpPr/>
          <p:nvPr/>
        </p:nvSpPr>
        <p:spPr>
          <a:xfrm>
            <a:off x="4889500" y="1858334"/>
            <a:ext cx="6427788" cy="3598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5334000" y="2335507"/>
            <a:ext cx="5676900" cy="939708"/>
            <a:chOff x="5334000" y="2335507"/>
            <a:chExt cx="5676900" cy="939708"/>
          </a:xfrm>
        </p:grpSpPr>
        <p:sp>
          <p:nvSpPr>
            <p:cNvPr id="17" name="椭圆 4"/>
            <p:cNvSpPr/>
            <p:nvPr/>
          </p:nvSpPr>
          <p:spPr>
            <a:xfrm>
              <a:off x="5334000" y="2513933"/>
              <a:ext cx="558800" cy="324325"/>
            </a:xfrm>
            <a:custGeom>
              <a:avLst/>
              <a:gdLst>
                <a:gd name="connsiteX0" fmla="*/ 242998 w 328675"/>
                <a:gd name="connsiteY0" fmla="*/ 18010 h 190762"/>
                <a:gd name="connsiteX1" fmla="*/ 261136 w 328675"/>
                <a:gd name="connsiteY1" fmla="*/ 54229 h 190762"/>
                <a:gd name="connsiteX2" fmla="*/ 283160 w 328675"/>
                <a:gd name="connsiteY2" fmla="*/ 95621 h 190762"/>
                <a:gd name="connsiteX3" fmla="*/ 284456 w 328675"/>
                <a:gd name="connsiteY3" fmla="*/ 96915 h 190762"/>
                <a:gd name="connsiteX4" fmla="*/ 281865 w 328675"/>
                <a:gd name="connsiteY4" fmla="*/ 103382 h 190762"/>
                <a:gd name="connsiteX5" fmla="*/ 280569 w 328675"/>
                <a:gd name="connsiteY5" fmla="*/ 104676 h 190762"/>
                <a:gd name="connsiteX6" fmla="*/ 276683 w 328675"/>
                <a:gd name="connsiteY6" fmla="*/ 103382 h 190762"/>
                <a:gd name="connsiteX7" fmla="*/ 267614 w 328675"/>
                <a:gd name="connsiteY7" fmla="*/ 105970 h 190762"/>
                <a:gd name="connsiteX8" fmla="*/ 245589 w 328675"/>
                <a:gd name="connsiteY8" fmla="*/ 112437 h 190762"/>
                <a:gd name="connsiteX9" fmla="*/ 217087 w 328675"/>
                <a:gd name="connsiteY9" fmla="*/ 133133 h 190762"/>
                <a:gd name="connsiteX10" fmla="*/ 185994 w 328675"/>
                <a:gd name="connsiteY10" fmla="*/ 157710 h 190762"/>
                <a:gd name="connsiteX11" fmla="*/ 235225 w 328675"/>
                <a:gd name="connsiteY11" fmla="*/ 130546 h 190762"/>
                <a:gd name="connsiteX12" fmla="*/ 263727 w 328675"/>
                <a:gd name="connsiteY12" fmla="*/ 115024 h 190762"/>
                <a:gd name="connsiteX13" fmla="*/ 298707 w 328675"/>
                <a:gd name="connsiteY13" fmla="*/ 108557 h 190762"/>
                <a:gd name="connsiteX14" fmla="*/ 268909 w 328675"/>
                <a:gd name="connsiteY14" fmla="*/ 47761 h 190762"/>
                <a:gd name="connsiteX15" fmla="*/ 242998 w 328675"/>
                <a:gd name="connsiteY15" fmla="*/ 18010 h 190762"/>
                <a:gd name="connsiteX16" fmla="*/ 88200 w 328675"/>
                <a:gd name="connsiteY16" fmla="*/ 16115 h 190762"/>
                <a:gd name="connsiteX17" fmla="*/ 68939 w 328675"/>
                <a:gd name="connsiteY17" fmla="*/ 27638 h 190762"/>
                <a:gd name="connsiteX18" fmla="*/ 58667 w 328675"/>
                <a:gd name="connsiteY18" fmla="*/ 46841 h 190762"/>
                <a:gd name="connsiteX19" fmla="*/ 30419 w 328675"/>
                <a:gd name="connsiteY19" fmla="*/ 107013 h 190762"/>
                <a:gd name="connsiteX20" fmla="*/ 117732 w 328675"/>
                <a:gd name="connsiteY20" fmla="*/ 133898 h 190762"/>
                <a:gd name="connsiteX21" fmla="*/ 52247 w 328675"/>
                <a:gd name="connsiteY21" fmla="*/ 98051 h 190762"/>
                <a:gd name="connsiteX22" fmla="*/ 52247 w 328675"/>
                <a:gd name="connsiteY22" fmla="*/ 90370 h 190762"/>
                <a:gd name="connsiteX23" fmla="*/ 61235 w 328675"/>
                <a:gd name="connsiteY23" fmla="*/ 71166 h 190762"/>
                <a:gd name="connsiteX24" fmla="*/ 74076 w 328675"/>
                <a:gd name="connsiteY24" fmla="*/ 45561 h 190762"/>
                <a:gd name="connsiteX25" fmla="*/ 88200 w 328675"/>
                <a:gd name="connsiteY25" fmla="*/ 16115 h 190762"/>
                <a:gd name="connsiteX26" fmla="*/ 229033 w 328675"/>
                <a:gd name="connsiteY26" fmla="*/ 13248 h 190762"/>
                <a:gd name="connsiteX27" fmla="*/ 216098 w 328675"/>
                <a:gd name="connsiteY27" fmla="*/ 15843 h 190762"/>
                <a:gd name="connsiteX28" fmla="*/ 195401 w 328675"/>
                <a:gd name="connsiteY28" fmla="*/ 23629 h 190762"/>
                <a:gd name="connsiteX29" fmla="*/ 169531 w 328675"/>
                <a:gd name="connsiteY29" fmla="*/ 50879 h 190762"/>
                <a:gd name="connsiteX30" fmla="*/ 166944 w 328675"/>
                <a:gd name="connsiteY30" fmla="*/ 155985 h 190762"/>
                <a:gd name="connsiteX31" fmla="*/ 168238 w 328675"/>
                <a:gd name="connsiteY31" fmla="*/ 159878 h 190762"/>
                <a:gd name="connsiteX32" fmla="*/ 168238 w 328675"/>
                <a:gd name="connsiteY32" fmla="*/ 162473 h 190762"/>
                <a:gd name="connsiteX33" fmla="*/ 195401 w 328675"/>
                <a:gd name="connsiteY33" fmla="*/ 139116 h 190762"/>
                <a:gd name="connsiteX34" fmla="*/ 229033 w 328675"/>
                <a:gd name="connsiteY34" fmla="*/ 111867 h 190762"/>
                <a:gd name="connsiteX35" fmla="*/ 269132 w 328675"/>
                <a:gd name="connsiteY35" fmla="*/ 96295 h 190762"/>
                <a:gd name="connsiteX36" fmla="*/ 271719 w 328675"/>
                <a:gd name="connsiteY36" fmla="*/ 96295 h 190762"/>
                <a:gd name="connsiteX37" fmla="*/ 253610 w 328675"/>
                <a:gd name="connsiteY37" fmla="*/ 58665 h 190762"/>
                <a:gd name="connsiteX38" fmla="*/ 229033 w 328675"/>
                <a:gd name="connsiteY38" fmla="*/ 13248 h 190762"/>
                <a:gd name="connsiteX39" fmla="*/ 107016 w 328675"/>
                <a:gd name="connsiteY39" fmla="*/ 9778 h 190762"/>
                <a:gd name="connsiteX40" fmla="*/ 94117 w 328675"/>
                <a:gd name="connsiteY40" fmla="*/ 24002 h 190762"/>
                <a:gd name="connsiteX41" fmla="*/ 60581 w 328675"/>
                <a:gd name="connsiteY41" fmla="*/ 91240 h 190762"/>
                <a:gd name="connsiteX42" fmla="*/ 158610 w 328675"/>
                <a:gd name="connsiteY42" fmla="*/ 168823 h 190762"/>
                <a:gd name="connsiteX43" fmla="*/ 159899 w 328675"/>
                <a:gd name="connsiteY43" fmla="*/ 162358 h 190762"/>
                <a:gd name="connsiteX44" fmla="*/ 162479 w 328675"/>
                <a:gd name="connsiteY44" fmla="*/ 104171 h 190762"/>
                <a:gd name="connsiteX45" fmla="*/ 163769 w 328675"/>
                <a:gd name="connsiteY45" fmla="*/ 67965 h 190762"/>
                <a:gd name="connsiteX46" fmla="*/ 163769 w 328675"/>
                <a:gd name="connsiteY46" fmla="*/ 55035 h 190762"/>
                <a:gd name="connsiteX47" fmla="*/ 163769 w 328675"/>
                <a:gd name="connsiteY47" fmla="*/ 52449 h 190762"/>
                <a:gd name="connsiteX48" fmla="*/ 163769 w 328675"/>
                <a:gd name="connsiteY48" fmla="*/ 51156 h 190762"/>
                <a:gd name="connsiteX49" fmla="*/ 159899 w 328675"/>
                <a:gd name="connsiteY49" fmla="*/ 49863 h 190762"/>
                <a:gd name="connsiteX50" fmla="*/ 126363 w 328675"/>
                <a:gd name="connsiteY50" fmla="*/ 16244 h 190762"/>
                <a:gd name="connsiteX51" fmla="*/ 107016 w 328675"/>
                <a:gd name="connsiteY51" fmla="*/ 9778 h 190762"/>
                <a:gd name="connsiteX52" fmla="*/ 115067 w 328675"/>
                <a:gd name="connsiteY52" fmla="*/ 1621 h 190762"/>
                <a:gd name="connsiteX53" fmla="*/ 129896 w 328675"/>
                <a:gd name="connsiteY53" fmla="*/ 8755 h 190762"/>
                <a:gd name="connsiteX54" fmla="*/ 166001 w 328675"/>
                <a:gd name="connsiteY54" fmla="*/ 43774 h 190762"/>
                <a:gd name="connsiteX55" fmla="*/ 186632 w 328675"/>
                <a:gd name="connsiteY55" fmla="*/ 17834 h 190762"/>
                <a:gd name="connsiteX56" fmla="*/ 211132 w 328675"/>
                <a:gd name="connsiteY56" fmla="*/ 7458 h 190762"/>
                <a:gd name="connsiteX57" fmla="*/ 230474 w 328675"/>
                <a:gd name="connsiteY57" fmla="*/ 3567 h 190762"/>
                <a:gd name="connsiteX58" fmla="*/ 234342 w 328675"/>
                <a:gd name="connsiteY58" fmla="*/ 7458 h 190762"/>
                <a:gd name="connsiteX59" fmla="*/ 235632 w 328675"/>
                <a:gd name="connsiteY59" fmla="*/ 8755 h 190762"/>
                <a:gd name="connsiteX60" fmla="*/ 236921 w 328675"/>
                <a:gd name="connsiteY60" fmla="*/ 10052 h 190762"/>
                <a:gd name="connsiteX61" fmla="*/ 264000 w 328675"/>
                <a:gd name="connsiteY61" fmla="*/ 19131 h 190762"/>
                <a:gd name="connsiteX62" fmla="*/ 294947 w 328675"/>
                <a:gd name="connsiteY62" fmla="*/ 46367 h 190762"/>
                <a:gd name="connsiteX63" fmla="*/ 325894 w 328675"/>
                <a:gd name="connsiteY63" fmla="*/ 100841 h 190762"/>
                <a:gd name="connsiteX64" fmla="*/ 306552 w 328675"/>
                <a:gd name="connsiteY64" fmla="*/ 139750 h 190762"/>
                <a:gd name="connsiteX65" fmla="*/ 233053 w 328675"/>
                <a:gd name="connsiteY65" fmla="*/ 164393 h 190762"/>
                <a:gd name="connsiteX66" fmla="*/ 173738 w 328675"/>
                <a:gd name="connsiteY66" fmla="*/ 189035 h 190762"/>
                <a:gd name="connsiteX67" fmla="*/ 142790 w 328675"/>
                <a:gd name="connsiteY67" fmla="*/ 182550 h 190762"/>
                <a:gd name="connsiteX68" fmla="*/ 86054 w 328675"/>
                <a:gd name="connsiteY68" fmla="*/ 156611 h 190762"/>
                <a:gd name="connsiteX69" fmla="*/ 31897 w 328675"/>
                <a:gd name="connsiteY69" fmla="*/ 133265 h 190762"/>
                <a:gd name="connsiteX70" fmla="*/ 3528 w 328675"/>
                <a:gd name="connsiteY70" fmla="*/ 124186 h 190762"/>
                <a:gd name="connsiteX71" fmla="*/ 3528 w 328675"/>
                <a:gd name="connsiteY71" fmla="*/ 102138 h 190762"/>
                <a:gd name="connsiteX72" fmla="*/ 57686 w 328675"/>
                <a:gd name="connsiteY72" fmla="*/ 15240 h 190762"/>
                <a:gd name="connsiteX73" fmla="*/ 60265 w 328675"/>
                <a:gd name="connsiteY73" fmla="*/ 13943 h 190762"/>
                <a:gd name="connsiteX74" fmla="*/ 66712 w 328675"/>
                <a:gd name="connsiteY74" fmla="*/ 16537 h 190762"/>
                <a:gd name="connsiteX75" fmla="*/ 92501 w 328675"/>
                <a:gd name="connsiteY75" fmla="*/ 10052 h 190762"/>
                <a:gd name="connsiteX76" fmla="*/ 100238 w 328675"/>
                <a:gd name="connsiteY76" fmla="*/ 2270 h 190762"/>
                <a:gd name="connsiteX77" fmla="*/ 115067 w 328675"/>
                <a:gd name="connsiteY77" fmla="*/ 1621 h 19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28675" h="190762">
                  <a:moveTo>
                    <a:pt x="242998" y="18010"/>
                  </a:moveTo>
                  <a:cubicBezTo>
                    <a:pt x="250772" y="29652"/>
                    <a:pt x="255954" y="42587"/>
                    <a:pt x="261136" y="54229"/>
                  </a:cubicBezTo>
                  <a:cubicBezTo>
                    <a:pt x="268909" y="67164"/>
                    <a:pt x="277978" y="81393"/>
                    <a:pt x="283160" y="95621"/>
                  </a:cubicBezTo>
                  <a:cubicBezTo>
                    <a:pt x="283160" y="95621"/>
                    <a:pt x="283160" y="96915"/>
                    <a:pt x="284456" y="96915"/>
                  </a:cubicBezTo>
                  <a:cubicBezTo>
                    <a:pt x="285752" y="99502"/>
                    <a:pt x="284456" y="103382"/>
                    <a:pt x="281865" y="103382"/>
                  </a:cubicBezTo>
                  <a:cubicBezTo>
                    <a:pt x="281865" y="103382"/>
                    <a:pt x="281865" y="103382"/>
                    <a:pt x="280569" y="104676"/>
                  </a:cubicBezTo>
                  <a:cubicBezTo>
                    <a:pt x="279274" y="104676"/>
                    <a:pt x="277978" y="104676"/>
                    <a:pt x="276683" y="103382"/>
                  </a:cubicBezTo>
                  <a:cubicBezTo>
                    <a:pt x="274092" y="104676"/>
                    <a:pt x="268909" y="105970"/>
                    <a:pt x="267614" y="105970"/>
                  </a:cubicBezTo>
                  <a:cubicBezTo>
                    <a:pt x="259840" y="107263"/>
                    <a:pt x="252067" y="108557"/>
                    <a:pt x="245589" y="112437"/>
                  </a:cubicBezTo>
                  <a:cubicBezTo>
                    <a:pt x="235225" y="117611"/>
                    <a:pt x="226156" y="125372"/>
                    <a:pt x="217087" y="133133"/>
                  </a:cubicBezTo>
                  <a:cubicBezTo>
                    <a:pt x="206723" y="140895"/>
                    <a:pt x="196358" y="149949"/>
                    <a:pt x="185994" y="157710"/>
                  </a:cubicBezTo>
                  <a:cubicBezTo>
                    <a:pt x="201541" y="148656"/>
                    <a:pt x="218383" y="140895"/>
                    <a:pt x="235225" y="130546"/>
                  </a:cubicBezTo>
                  <a:cubicBezTo>
                    <a:pt x="244294" y="125372"/>
                    <a:pt x="253363" y="118905"/>
                    <a:pt x="263727" y="115024"/>
                  </a:cubicBezTo>
                  <a:cubicBezTo>
                    <a:pt x="275387" y="109850"/>
                    <a:pt x="287047" y="109850"/>
                    <a:pt x="298707" y="108557"/>
                  </a:cubicBezTo>
                  <a:cubicBezTo>
                    <a:pt x="292229" y="87860"/>
                    <a:pt x="279274" y="68457"/>
                    <a:pt x="268909" y="47761"/>
                  </a:cubicBezTo>
                  <a:cubicBezTo>
                    <a:pt x="262432" y="33532"/>
                    <a:pt x="258545" y="19304"/>
                    <a:pt x="242998" y="18010"/>
                  </a:cubicBezTo>
                  <a:close/>
                  <a:moveTo>
                    <a:pt x="88200" y="16115"/>
                  </a:moveTo>
                  <a:cubicBezTo>
                    <a:pt x="79212" y="14835"/>
                    <a:pt x="74076" y="17396"/>
                    <a:pt x="68939" y="27638"/>
                  </a:cubicBezTo>
                  <a:cubicBezTo>
                    <a:pt x="65087" y="34039"/>
                    <a:pt x="62519" y="40440"/>
                    <a:pt x="58667" y="46841"/>
                  </a:cubicBezTo>
                  <a:cubicBezTo>
                    <a:pt x="47111" y="66045"/>
                    <a:pt x="35555" y="85249"/>
                    <a:pt x="30419" y="107013"/>
                  </a:cubicBezTo>
                  <a:cubicBezTo>
                    <a:pt x="57383" y="113414"/>
                    <a:pt x="90768" y="119816"/>
                    <a:pt x="117732" y="133898"/>
                  </a:cubicBezTo>
                  <a:cubicBezTo>
                    <a:pt x="99756" y="114695"/>
                    <a:pt x="80496" y="100612"/>
                    <a:pt x="52247" y="98051"/>
                  </a:cubicBezTo>
                  <a:cubicBezTo>
                    <a:pt x="48395" y="98051"/>
                    <a:pt x="47111" y="91650"/>
                    <a:pt x="52247" y="90370"/>
                  </a:cubicBezTo>
                  <a:cubicBezTo>
                    <a:pt x="52247" y="83969"/>
                    <a:pt x="57383" y="77567"/>
                    <a:pt x="61235" y="71166"/>
                  </a:cubicBezTo>
                  <a:cubicBezTo>
                    <a:pt x="66371" y="63485"/>
                    <a:pt x="70223" y="54523"/>
                    <a:pt x="74076" y="45561"/>
                  </a:cubicBezTo>
                  <a:cubicBezTo>
                    <a:pt x="77928" y="35319"/>
                    <a:pt x="83064" y="25077"/>
                    <a:pt x="88200" y="16115"/>
                  </a:cubicBezTo>
                  <a:close/>
                  <a:moveTo>
                    <a:pt x="229033" y="13248"/>
                  </a:moveTo>
                  <a:cubicBezTo>
                    <a:pt x="223859" y="14546"/>
                    <a:pt x="219978" y="14546"/>
                    <a:pt x="216098" y="15843"/>
                  </a:cubicBezTo>
                  <a:cubicBezTo>
                    <a:pt x="208337" y="18439"/>
                    <a:pt x="201869" y="21034"/>
                    <a:pt x="195401" y="23629"/>
                  </a:cubicBezTo>
                  <a:cubicBezTo>
                    <a:pt x="182466" y="30117"/>
                    <a:pt x="174705" y="37903"/>
                    <a:pt x="169531" y="50879"/>
                  </a:cubicBezTo>
                  <a:cubicBezTo>
                    <a:pt x="175999" y="69045"/>
                    <a:pt x="170825" y="131331"/>
                    <a:pt x="166944" y="155985"/>
                  </a:cubicBezTo>
                  <a:cubicBezTo>
                    <a:pt x="168238" y="157283"/>
                    <a:pt x="169531" y="158580"/>
                    <a:pt x="168238" y="159878"/>
                  </a:cubicBezTo>
                  <a:cubicBezTo>
                    <a:pt x="168238" y="161176"/>
                    <a:pt x="168238" y="161176"/>
                    <a:pt x="168238" y="162473"/>
                  </a:cubicBezTo>
                  <a:cubicBezTo>
                    <a:pt x="175999" y="154688"/>
                    <a:pt x="186347" y="146902"/>
                    <a:pt x="195401" y="139116"/>
                  </a:cubicBezTo>
                  <a:cubicBezTo>
                    <a:pt x="207043" y="130033"/>
                    <a:pt x="217391" y="119652"/>
                    <a:pt x="229033" y="111867"/>
                  </a:cubicBezTo>
                  <a:cubicBezTo>
                    <a:pt x="241968" y="102783"/>
                    <a:pt x="254903" y="100188"/>
                    <a:pt x="269132" y="96295"/>
                  </a:cubicBezTo>
                  <a:cubicBezTo>
                    <a:pt x="270426" y="96295"/>
                    <a:pt x="270426" y="96295"/>
                    <a:pt x="271719" y="96295"/>
                  </a:cubicBezTo>
                  <a:cubicBezTo>
                    <a:pt x="263958" y="84617"/>
                    <a:pt x="258784" y="70343"/>
                    <a:pt x="253610" y="58665"/>
                  </a:cubicBezTo>
                  <a:cubicBezTo>
                    <a:pt x="245849" y="43093"/>
                    <a:pt x="238088" y="28820"/>
                    <a:pt x="229033" y="13248"/>
                  </a:cubicBezTo>
                  <a:close/>
                  <a:moveTo>
                    <a:pt x="107016" y="9778"/>
                  </a:moveTo>
                  <a:cubicBezTo>
                    <a:pt x="101856" y="8485"/>
                    <a:pt x="95407" y="21416"/>
                    <a:pt x="94117" y="24002"/>
                  </a:cubicBezTo>
                  <a:cubicBezTo>
                    <a:pt x="81219" y="45984"/>
                    <a:pt x="74769" y="70552"/>
                    <a:pt x="60581" y="91240"/>
                  </a:cubicBezTo>
                  <a:cubicBezTo>
                    <a:pt x="104436" y="91240"/>
                    <a:pt x="132813" y="139083"/>
                    <a:pt x="158610" y="168823"/>
                  </a:cubicBezTo>
                  <a:cubicBezTo>
                    <a:pt x="158610" y="166237"/>
                    <a:pt x="158610" y="164944"/>
                    <a:pt x="159899" y="162358"/>
                  </a:cubicBezTo>
                  <a:cubicBezTo>
                    <a:pt x="162479" y="142962"/>
                    <a:pt x="162479" y="123567"/>
                    <a:pt x="162479" y="104171"/>
                  </a:cubicBezTo>
                  <a:cubicBezTo>
                    <a:pt x="163769" y="92533"/>
                    <a:pt x="163769" y="79603"/>
                    <a:pt x="163769" y="67965"/>
                  </a:cubicBezTo>
                  <a:cubicBezTo>
                    <a:pt x="163769" y="64086"/>
                    <a:pt x="163769" y="58914"/>
                    <a:pt x="163769" y="55035"/>
                  </a:cubicBezTo>
                  <a:cubicBezTo>
                    <a:pt x="163769" y="52449"/>
                    <a:pt x="161189" y="48570"/>
                    <a:pt x="163769" y="52449"/>
                  </a:cubicBezTo>
                  <a:cubicBezTo>
                    <a:pt x="163769" y="51156"/>
                    <a:pt x="163769" y="51156"/>
                    <a:pt x="163769" y="51156"/>
                  </a:cubicBezTo>
                  <a:cubicBezTo>
                    <a:pt x="162479" y="51156"/>
                    <a:pt x="161189" y="51156"/>
                    <a:pt x="159899" y="49863"/>
                  </a:cubicBezTo>
                  <a:cubicBezTo>
                    <a:pt x="149581" y="36932"/>
                    <a:pt x="140552" y="25295"/>
                    <a:pt x="126363" y="16244"/>
                  </a:cubicBezTo>
                  <a:cubicBezTo>
                    <a:pt x="119914" y="13657"/>
                    <a:pt x="113465" y="11071"/>
                    <a:pt x="107016" y="9778"/>
                  </a:cubicBezTo>
                  <a:close/>
                  <a:moveTo>
                    <a:pt x="115067" y="1621"/>
                  </a:moveTo>
                  <a:cubicBezTo>
                    <a:pt x="120870" y="3567"/>
                    <a:pt x="126672" y="6809"/>
                    <a:pt x="129896" y="8755"/>
                  </a:cubicBezTo>
                  <a:cubicBezTo>
                    <a:pt x="145369" y="17834"/>
                    <a:pt x="155685" y="29507"/>
                    <a:pt x="166001" y="43774"/>
                  </a:cubicBezTo>
                  <a:cubicBezTo>
                    <a:pt x="167290" y="33398"/>
                    <a:pt x="176316" y="23022"/>
                    <a:pt x="186632" y="17834"/>
                  </a:cubicBezTo>
                  <a:cubicBezTo>
                    <a:pt x="194369" y="13943"/>
                    <a:pt x="202106" y="10052"/>
                    <a:pt x="211132" y="7458"/>
                  </a:cubicBezTo>
                  <a:cubicBezTo>
                    <a:pt x="216290" y="6161"/>
                    <a:pt x="224027" y="2270"/>
                    <a:pt x="230474" y="3567"/>
                  </a:cubicBezTo>
                  <a:cubicBezTo>
                    <a:pt x="233053" y="3567"/>
                    <a:pt x="234342" y="6161"/>
                    <a:pt x="234342" y="7458"/>
                  </a:cubicBezTo>
                  <a:cubicBezTo>
                    <a:pt x="234342" y="7458"/>
                    <a:pt x="234342" y="8755"/>
                    <a:pt x="235632" y="8755"/>
                  </a:cubicBezTo>
                  <a:cubicBezTo>
                    <a:pt x="235632" y="8755"/>
                    <a:pt x="236921" y="10052"/>
                    <a:pt x="236921" y="10052"/>
                  </a:cubicBezTo>
                  <a:cubicBezTo>
                    <a:pt x="249816" y="7458"/>
                    <a:pt x="257553" y="11349"/>
                    <a:pt x="264000" y="19131"/>
                  </a:cubicBezTo>
                  <a:cubicBezTo>
                    <a:pt x="278184" y="11349"/>
                    <a:pt x="289789" y="37289"/>
                    <a:pt x="294947" y="46367"/>
                  </a:cubicBezTo>
                  <a:cubicBezTo>
                    <a:pt x="303973" y="64525"/>
                    <a:pt x="316868" y="82683"/>
                    <a:pt x="325894" y="100841"/>
                  </a:cubicBezTo>
                  <a:cubicBezTo>
                    <a:pt x="333631" y="121592"/>
                    <a:pt x="324605" y="131968"/>
                    <a:pt x="306552" y="139750"/>
                  </a:cubicBezTo>
                  <a:cubicBezTo>
                    <a:pt x="283342" y="148829"/>
                    <a:pt x="257553" y="156611"/>
                    <a:pt x="233053" y="164393"/>
                  </a:cubicBezTo>
                  <a:cubicBezTo>
                    <a:pt x="212421" y="170878"/>
                    <a:pt x="194369" y="179956"/>
                    <a:pt x="173738" y="189035"/>
                  </a:cubicBezTo>
                  <a:cubicBezTo>
                    <a:pt x="163422" y="194223"/>
                    <a:pt x="153106" y="186441"/>
                    <a:pt x="142790" y="182550"/>
                  </a:cubicBezTo>
                  <a:cubicBezTo>
                    <a:pt x="124738" y="172175"/>
                    <a:pt x="105396" y="164393"/>
                    <a:pt x="86054" y="156611"/>
                  </a:cubicBezTo>
                  <a:cubicBezTo>
                    <a:pt x="69291" y="148829"/>
                    <a:pt x="51238" y="137156"/>
                    <a:pt x="31897" y="133265"/>
                  </a:cubicBezTo>
                  <a:cubicBezTo>
                    <a:pt x="22870" y="130671"/>
                    <a:pt x="11265" y="129374"/>
                    <a:pt x="3528" y="124186"/>
                  </a:cubicBezTo>
                  <a:cubicBezTo>
                    <a:pt x="-2919" y="118998"/>
                    <a:pt x="949" y="107326"/>
                    <a:pt x="3528" y="102138"/>
                  </a:cubicBezTo>
                  <a:cubicBezTo>
                    <a:pt x="19002" y="72307"/>
                    <a:pt x="34475" y="38586"/>
                    <a:pt x="57686" y="15240"/>
                  </a:cubicBezTo>
                  <a:cubicBezTo>
                    <a:pt x="57686" y="13943"/>
                    <a:pt x="60265" y="13943"/>
                    <a:pt x="60265" y="13943"/>
                  </a:cubicBezTo>
                  <a:cubicBezTo>
                    <a:pt x="64133" y="15240"/>
                    <a:pt x="65423" y="15240"/>
                    <a:pt x="66712" y="16537"/>
                  </a:cubicBezTo>
                  <a:cubicBezTo>
                    <a:pt x="74449" y="7458"/>
                    <a:pt x="84765" y="973"/>
                    <a:pt x="92501" y="10052"/>
                  </a:cubicBezTo>
                  <a:cubicBezTo>
                    <a:pt x="95080" y="7458"/>
                    <a:pt x="97659" y="4864"/>
                    <a:pt x="100238" y="2270"/>
                  </a:cubicBezTo>
                  <a:cubicBezTo>
                    <a:pt x="103462" y="-973"/>
                    <a:pt x="109264" y="-324"/>
                    <a:pt x="115067" y="1621"/>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0" name="组合 19"/>
            <p:cNvGrpSpPr/>
            <p:nvPr/>
          </p:nvGrpSpPr>
          <p:grpSpPr>
            <a:xfrm>
              <a:off x="6337300" y="2335507"/>
              <a:ext cx="4673600" cy="939708"/>
              <a:chOff x="874713" y="3325188"/>
              <a:chExt cx="4673600" cy="939708"/>
            </a:xfrm>
          </p:grpSpPr>
          <p:sp>
            <p:nvSpPr>
              <p:cNvPr id="21" name="矩形 20"/>
              <p:cNvSpPr/>
              <p:nvPr/>
            </p:nvSpPr>
            <p:spPr>
              <a:xfrm>
                <a:off x="874713" y="3677812"/>
                <a:ext cx="4673600"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专业理念与师德、专业知识、专业能力，三个方面，三个维度、十三个领域、六十一项基本要求。</a:t>
                </a:r>
              </a:p>
            </p:txBody>
          </p:sp>
          <p:sp>
            <p:nvSpPr>
              <p:cNvPr id="22" name="矩形 21"/>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幼儿园教师专业标准</a:t>
                </a:r>
              </a:p>
            </p:txBody>
          </p:sp>
        </p:grpSp>
      </p:grpSp>
      <p:grpSp>
        <p:nvGrpSpPr>
          <p:cNvPr id="33" name="组合 32"/>
          <p:cNvGrpSpPr/>
          <p:nvPr/>
        </p:nvGrpSpPr>
        <p:grpSpPr>
          <a:xfrm>
            <a:off x="5334000" y="3293926"/>
            <a:ext cx="5676900" cy="938234"/>
            <a:chOff x="5334000" y="3293926"/>
            <a:chExt cx="5676900" cy="938234"/>
          </a:xfrm>
        </p:grpSpPr>
        <p:sp>
          <p:nvSpPr>
            <p:cNvPr id="18" name="椭圆 12"/>
            <p:cNvSpPr/>
            <p:nvPr/>
          </p:nvSpPr>
          <p:spPr>
            <a:xfrm>
              <a:off x="5334000" y="3467409"/>
              <a:ext cx="558800" cy="334211"/>
            </a:xfrm>
            <a:custGeom>
              <a:avLst/>
              <a:gdLst>
                <a:gd name="connsiteX0" fmla="*/ 82550 w 331788"/>
                <a:gd name="connsiteY0" fmla="*/ 117475 h 198438"/>
                <a:gd name="connsiteX1" fmla="*/ 165100 w 331788"/>
                <a:gd name="connsiteY1" fmla="*/ 157163 h 198438"/>
                <a:gd name="connsiteX2" fmla="*/ 247650 w 331788"/>
                <a:gd name="connsiteY2" fmla="*/ 117475 h 198438"/>
                <a:gd name="connsiteX3" fmla="*/ 247650 w 331788"/>
                <a:gd name="connsiteY3" fmla="*/ 157163 h 198438"/>
                <a:gd name="connsiteX4" fmla="*/ 165100 w 331788"/>
                <a:gd name="connsiteY4" fmla="*/ 198438 h 198438"/>
                <a:gd name="connsiteX5" fmla="*/ 82550 w 331788"/>
                <a:gd name="connsiteY5" fmla="*/ 157163 h 198438"/>
                <a:gd name="connsiteX6" fmla="*/ 20638 w 331788"/>
                <a:gd name="connsiteY6" fmla="*/ 82550 h 198438"/>
                <a:gd name="connsiteX7" fmla="*/ 24606 w 331788"/>
                <a:gd name="connsiteY7" fmla="*/ 86447 h 198438"/>
                <a:gd name="connsiteX8" fmla="*/ 24606 w 331788"/>
                <a:gd name="connsiteY8" fmla="*/ 150091 h 198438"/>
                <a:gd name="connsiteX9" fmla="*/ 28575 w 331788"/>
                <a:gd name="connsiteY9" fmla="*/ 157885 h 198438"/>
                <a:gd name="connsiteX10" fmla="*/ 24606 w 331788"/>
                <a:gd name="connsiteY10" fmla="*/ 164379 h 198438"/>
                <a:gd name="connsiteX11" fmla="*/ 24606 w 331788"/>
                <a:gd name="connsiteY11" fmla="*/ 178667 h 198438"/>
                <a:gd name="connsiteX12" fmla="*/ 20638 w 331788"/>
                <a:gd name="connsiteY12" fmla="*/ 182563 h 198438"/>
                <a:gd name="connsiteX13" fmla="*/ 16669 w 331788"/>
                <a:gd name="connsiteY13" fmla="*/ 178667 h 198438"/>
                <a:gd name="connsiteX14" fmla="*/ 16669 w 331788"/>
                <a:gd name="connsiteY14" fmla="*/ 164379 h 198438"/>
                <a:gd name="connsiteX15" fmla="*/ 12700 w 331788"/>
                <a:gd name="connsiteY15" fmla="*/ 157885 h 198438"/>
                <a:gd name="connsiteX16" fmla="*/ 16669 w 331788"/>
                <a:gd name="connsiteY16" fmla="*/ 150091 h 198438"/>
                <a:gd name="connsiteX17" fmla="*/ 16669 w 331788"/>
                <a:gd name="connsiteY17" fmla="*/ 86447 h 198438"/>
                <a:gd name="connsiteX18" fmla="*/ 20638 w 331788"/>
                <a:gd name="connsiteY18" fmla="*/ 82550 h 198438"/>
                <a:gd name="connsiteX19" fmla="*/ 165100 w 331788"/>
                <a:gd name="connsiteY19" fmla="*/ 58738 h 198438"/>
                <a:gd name="connsiteX20" fmla="*/ 152400 w 331788"/>
                <a:gd name="connsiteY20" fmla="*/ 66676 h 198438"/>
                <a:gd name="connsiteX21" fmla="*/ 165100 w 331788"/>
                <a:gd name="connsiteY21" fmla="*/ 74614 h 198438"/>
                <a:gd name="connsiteX22" fmla="*/ 177800 w 331788"/>
                <a:gd name="connsiteY22" fmla="*/ 66676 h 198438"/>
                <a:gd name="connsiteX23" fmla="*/ 165100 w 331788"/>
                <a:gd name="connsiteY23" fmla="*/ 58738 h 198438"/>
                <a:gd name="connsiteX24" fmla="*/ 165100 w 331788"/>
                <a:gd name="connsiteY24" fmla="*/ 0 h 198438"/>
                <a:gd name="connsiteX25" fmla="*/ 331788 w 331788"/>
                <a:gd name="connsiteY25" fmla="*/ 66675 h 198438"/>
                <a:gd name="connsiteX26" fmla="*/ 165100 w 331788"/>
                <a:gd name="connsiteY26" fmla="*/ 149225 h 198438"/>
                <a:gd name="connsiteX27" fmla="*/ 0 w 331788"/>
                <a:gd name="connsiteY27" fmla="*/ 66675 h 19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31788" h="198438">
                  <a:moveTo>
                    <a:pt x="82550" y="117475"/>
                  </a:moveTo>
                  <a:lnTo>
                    <a:pt x="165100" y="157163"/>
                  </a:lnTo>
                  <a:lnTo>
                    <a:pt x="247650" y="117475"/>
                  </a:lnTo>
                  <a:lnTo>
                    <a:pt x="247650" y="157163"/>
                  </a:lnTo>
                  <a:lnTo>
                    <a:pt x="165100" y="198438"/>
                  </a:lnTo>
                  <a:lnTo>
                    <a:pt x="82550" y="157163"/>
                  </a:lnTo>
                  <a:close/>
                  <a:moveTo>
                    <a:pt x="20638" y="82550"/>
                  </a:moveTo>
                  <a:cubicBezTo>
                    <a:pt x="23283" y="82550"/>
                    <a:pt x="24606" y="85148"/>
                    <a:pt x="24606" y="86447"/>
                  </a:cubicBezTo>
                  <a:cubicBezTo>
                    <a:pt x="24606" y="86447"/>
                    <a:pt x="24606" y="86447"/>
                    <a:pt x="24606" y="150091"/>
                  </a:cubicBezTo>
                  <a:cubicBezTo>
                    <a:pt x="27252" y="151390"/>
                    <a:pt x="28575" y="153988"/>
                    <a:pt x="28575" y="157885"/>
                  </a:cubicBezTo>
                  <a:cubicBezTo>
                    <a:pt x="28575" y="160482"/>
                    <a:pt x="27252" y="163080"/>
                    <a:pt x="24606" y="164379"/>
                  </a:cubicBezTo>
                  <a:cubicBezTo>
                    <a:pt x="24606" y="164379"/>
                    <a:pt x="24606" y="164379"/>
                    <a:pt x="24606" y="178667"/>
                  </a:cubicBezTo>
                  <a:cubicBezTo>
                    <a:pt x="24606" y="181264"/>
                    <a:pt x="23283" y="182563"/>
                    <a:pt x="20638" y="182563"/>
                  </a:cubicBezTo>
                  <a:cubicBezTo>
                    <a:pt x="17992" y="182563"/>
                    <a:pt x="16669" y="181264"/>
                    <a:pt x="16669" y="178667"/>
                  </a:cubicBezTo>
                  <a:cubicBezTo>
                    <a:pt x="16669" y="178667"/>
                    <a:pt x="16669" y="178667"/>
                    <a:pt x="16669" y="164379"/>
                  </a:cubicBezTo>
                  <a:cubicBezTo>
                    <a:pt x="14023" y="163080"/>
                    <a:pt x="12700" y="160482"/>
                    <a:pt x="12700" y="157885"/>
                  </a:cubicBezTo>
                  <a:cubicBezTo>
                    <a:pt x="12700" y="153988"/>
                    <a:pt x="14023" y="151390"/>
                    <a:pt x="16669" y="150091"/>
                  </a:cubicBezTo>
                  <a:cubicBezTo>
                    <a:pt x="16669" y="150091"/>
                    <a:pt x="16669" y="150091"/>
                    <a:pt x="16669" y="86447"/>
                  </a:cubicBezTo>
                  <a:cubicBezTo>
                    <a:pt x="16669" y="85148"/>
                    <a:pt x="17992" y="82550"/>
                    <a:pt x="20638" y="82550"/>
                  </a:cubicBezTo>
                  <a:close/>
                  <a:moveTo>
                    <a:pt x="165100" y="58738"/>
                  </a:moveTo>
                  <a:cubicBezTo>
                    <a:pt x="158086" y="58738"/>
                    <a:pt x="152400" y="62292"/>
                    <a:pt x="152400" y="66676"/>
                  </a:cubicBezTo>
                  <a:cubicBezTo>
                    <a:pt x="152400" y="71060"/>
                    <a:pt x="158086" y="74614"/>
                    <a:pt x="165100" y="74614"/>
                  </a:cubicBezTo>
                  <a:cubicBezTo>
                    <a:pt x="172114" y="74614"/>
                    <a:pt x="177800" y="71060"/>
                    <a:pt x="177800" y="66676"/>
                  </a:cubicBezTo>
                  <a:cubicBezTo>
                    <a:pt x="177800" y="62292"/>
                    <a:pt x="172114" y="58738"/>
                    <a:pt x="165100" y="58738"/>
                  </a:cubicBezTo>
                  <a:close/>
                  <a:moveTo>
                    <a:pt x="165100" y="0"/>
                  </a:moveTo>
                  <a:lnTo>
                    <a:pt x="331788" y="66675"/>
                  </a:lnTo>
                  <a:lnTo>
                    <a:pt x="165100" y="149225"/>
                  </a:lnTo>
                  <a:lnTo>
                    <a:pt x="0" y="66675"/>
                  </a:ln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6" name="组合 25"/>
            <p:cNvGrpSpPr/>
            <p:nvPr/>
          </p:nvGrpSpPr>
          <p:grpSpPr>
            <a:xfrm>
              <a:off x="6337300" y="3293926"/>
              <a:ext cx="4673600" cy="938234"/>
              <a:chOff x="874713" y="3325188"/>
              <a:chExt cx="4673600" cy="938234"/>
            </a:xfrm>
          </p:grpSpPr>
          <p:sp>
            <p:nvSpPr>
              <p:cNvPr id="27" name="矩形 26"/>
              <p:cNvSpPr/>
              <p:nvPr/>
            </p:nvSpPr>
            <p:spPr>
              <a:xfrm>
                <a:off x="874713" y="3677812"/>
                <a:ext cx="4673600" cy="5856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专业理念与师德、专业知识、专业能力，三个方面，三个维度、十三个领域、六十项基本要求。</a:t>
                </a:r>
              </a:p>
            </p:txBody>
          </p:sp>
          <p:sp>
            <p:nvSpPr>
              <p:cNvPr id="28" name="矩形 27"/>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小学教师专业标准</a:t>
                </a:r>
              </a:p>
            </p:txBody>
          </p:sp>
        </p:grpSp>
      </p:grpSp>
      <p:grpSp>
        <p:nvGrpSpPr>
          <p:cNvPr id="34" name="组合 33"/>
          <p:cNvGrpSpPr/>
          <p:nvPr/>
        </p:nvGrpSpPr>
        <p:grpSpPr>
          <a:xfrm>
            <a:off x="5335318" y="4252346"/>
            <a:ext cx="5675582" cy="939708"/>
            <a:chOff x="5335318" y="4252346"/>
            <a:chExt cx="5675582" cy="939708"/>
          </a:xfrm>
        </p:grpSpPr>
        <p:sp>
          <p:nvSpPr>
            <p:cNvPr id="19" name="椭圆 13"/>
            <p:cNvSpPr/>
            <p:nvPr/>
          </p:nvSpPr>
          <p:spPr>
            <a:xfrm>
              <a:off x="5335318" y="4313534"/>
              <a:ext cx="556164" cy="558800"/>
            </a:xfrm>
            <a:custGeom>
              <a:avLst/>
              <a:gdLst>
                <a:gd name="connsiteX0" fmla="*/ 167481 w 334963"/>
                <a:gd name="connsiteY0" fmla="*/ 265113 h 336550"/>
                <a:gd name="connsiteX1" fmla="*/ 128587 w 334963"/>
                <a:gd name="connsiteY1" fmla="*/ 285895 h 336550"/>
                <a:gd name="connsiteX2" fmla="*/ 167481 w 334963"/>
                <a:gd name="connsiteY2" fmla="*/ 322263 h 336550"/>
                <a:gd name="connsiteX3" fmla="*/ 206375 w 334963"/>
                <a:gd name="connsiteY3" fmla="*/ 285895 h 336550"/>
                <a:gd name="connsiteX4" fmla="*/ 167481 w 334963"/>
                <a:gd name="connsiteY4" fmla="*/ 265113 h 336550"/>
                <a:gd name="connsiteX5" fmla="*/ 158750 w 334963"/>
                <a:gd name="connsiteY5" fmla="*/ 242888 h 336550"/>
                <a:gd name="connsiteX6" fmla="*/ 167482 w 334963"/>
                <a:gd name="connsiteY6" fmla="*/ 249238 h 336550"/>
                <a:gd name="connsiteX7" fmla="*/ 176213 w 334963"/>
                <a:gd name="connsiteY7" fmla="*/ 242888 h 336550"/>
                <a:gd name="connsiteX8" fmla="*/ 167482 w 334963"/>
                <a:gd name="connsiteY8" fmla="*/ 242888 h 336550"/>
                <a:gd name="connsiteX9" fmla="*/ 158750 w 334963"/>
                <a:gd name="connsiteY9" fmla="*/ 242888 h 336550"/>
                <a:gd name="connsiteX10" fmla="*/ 222250 w 334963"/>
                <a:gd name="connsiteY10" fmla="*/ 238125 h 336550"/>
                <a:gd name="connsiteX11" fmla="*/ 197410 w 334963"/>
                <a:gd name="connsiteY11" fmla="*/ 240846 h 336550"/>
                <a:gd name="connsiteX12" fmla="*/ 177800 w 334963"/>
                <a:gd name="connsiteY12" fmla="*/ 257175 h 336550"/>
                <a:gd name="connsiteX13" fmla="*/ 211791 w 334963"/>
                <a:gd name="connsiteY13" fmla="*/ 276225 h 336550"/>
                <a:gd name="connsiteX14" fmla="*/ 222250 w 334963"/>
                <a:gd name="connsiteY14" fmla="*/ 238125 h 336550"/>
                <a:gd name="connsiteX15" fmla="*/ 112712 w 334963"/>
                <a:gd name="connsiteY15" fmla="*/ 238125 h 336550"/>
                <a:gd name="connsiteX16" fmla="*/ 123171 w 334963"/>
                <a:gd name="connsiteY16" fmla="*/ 276225 h 336550"/>
                <a:gd name="connsiteX17" fmla="*/ 157162 w 334963"/>
                <a:gd name="connsiteY17" fmla="*/ 257175 h 336550"/>
                <a:gd name="connsiteX18" fmla="*/ 137552 w 334963"/>
                <a:gd name="connsiteY18" fmla="*/ 240846 h 336550"/>
                <a:gd name="connsiteX19" fmla="*/ 112712 w 334963"/>
                <a:gd name="connsiteY19" fmla="*/ 238125 h 336550"/>
                <a:gd name="connsiteX20" fmla="*/ 279400 w 334963"/>
                <a:gd name="connsiteY20" fmla="*/ 223838 h 336550"/>
                <a:gd name="connsiteX21" fmla="*/ 235743 w 334963"/>
                <a:gd name="connsiteY21" fmla="*/ 235793 h 336550"/>
                <a:gd name="connsiteX22" fmla="*/ 223837 w 334963"/>
                <a:gd name="connsiteY22" fmla="*/ 279628 h 336550"/>
                <a:gd name="connsiteX23" fmla="*/ 276754 w 334963"/>
                <a:gd name="connsiteY23" fmla="*/ 278299 h 336550"/>
                <a:gd name="connsiteX24" fmla="*/ 279400 w 334963"/>
                <a:gd name="connsiteY24" fmla="*/ 223838 h 336550"/>
                <a:gd name="connsiteX25" fmla="*/ 55563 w 334963"/>
                <a:gd name="connsiteY25" fmla="*/ 223838 h 336550"/>
                <a:gd name="connsiteX26" fmla="*/ 58208 w 334963"/>
                <a:gd name="connsiteY26" fmla="*/ 278299 h 336550"/>
                <a:gd name="connsiteX27" fmla="*/ 111125 w 334963"/>
                <a:gd name="connsiteY27" fmla="*/ 279628 h 336550"/>
                <a:gd name="connsiteX28" fmla="*/ 99219 w 334963"/>
                <a:gd name="connsiteY28" fmla="*/ 235793 h 336550"/>
                <a:gd name="connsiteX29" fmla="*/ 55563 w 334963"/>
                <a:gd name="connsiteY29" fmla="*/ 223838 h 336550"/>
                <a:gd name="connsiteX30" fmla="*/ 227013 w 334963"/>
                <a:gd name="connsiteY30" fmla="*/ 214313 h 336550"/>
                <a:gd name="connsiteX31" fmla="*/ 220663 w 334963"/>
                <a:gd name="connsiteY31" fmla="*/ 220663 h 336550"/>
                <a:gd name="connsiteX32" fmla="*/ 214313 w 334963"/>
                <a:gd name="connsiteY32" fmla="*/ 227013 h 336550"/>
                <a:gd name="connsiteX33" fmla="*/ 225743 w 334963"/>
                <a:gd name="connsiteY33" fmla="*/ 225743 h 336550"/>
                <a:gd name="connsiteX34" fmla="*/ 227013 w 334963"/>
                <a:gd name="connsiteY34" fmla="*/ 214313 h 336550"/>
                <a:gd name="connsiteX35" fmla="*/ 107950 w 334963"/>
                <a:gd name="connsiteY35" fmla="*/ 214313 h 336550"/>
                <a:gd name="connsiteX36" fmla="*/ 109220 w 334963"/>
                <a:gd name="connsiteY36" fmla="*/ 225743 h 336550"/>
                <a:gd name="connsiteX37" fmla="*/ 120650 w 334963"/>
                <a:gd name="connsiteY37" fmla="*/ 227013 h 336550"/>
                <a:gd name="connsiteX38" fmla="*/ 114300 w 334963"/>
                <a:gd name="connsiteY38" fmla="*/ 220663 h 336550"/>
                <a:gd name="connsiteX39" fmla="*/ 107950 w 334963"/>
                <a:gd name="connsiteY39" fmla="*/ 214313 h 336550"/>
                <a:gd name="connsiteX40" fmla="*/ 255705 w 334963"/>
                <a:gd name="connsiteY40" fmla="*/ 179388 h 336550"/>
                <a:gd name="connsiteX41" fmla="*/ 240830 w 334963"/>
                <a:gd name="connsiteY41" fmla="*/ 197572 h 336550"/>
                <a:gd name="connsiteX42" fmla="*/ 238125 w 334963"/>
                <a:gd name="connsiteY42" fmla="*/ 222251 h 336550"/>
                <a:gd name="connsiteX43" fmla="*/ 274638 w 334963"/>
                <a:gd name="connsiteY43" fmla="*/ 211860 h 336550"/>
                <a:gd name="connsiteX44" fmla="*/ 255705 w 334963"/>
                <a:gd name="connsiteY44" fmla="*/ 179388 h 336550"/>
                <a:gd name="connsiteX45" fmla="*/ 79258 w 334963"/>
                <a:gd name="connsiteY45" fmla="*/ 179388 h 336550"/>
                <a:gd name="connsiteX46" fmla="*/ 60325 w 334963"/>
                <a:gd name="connsiteY46" fmla="*/ 211860 h 336550"/>
                <a:gd name="connsiteX47" fmla="*/ 96838 w 334963"/>
                <a:gd name="connsiteY47" fmla="*/ 222251 h 336550"/>
                <a:gd name="connsiteX48" fmla="*/ 94133 w 334963"/>
                <a:gd name="connsiteY48" fmla="*/ 197572 h 336550"/>
                <a:gd name="connsiteX49" fmla="*/ 79258 w 334963"/>
                <a:gd name="connsiteY49" fmla="*/ 179388 h 336550"/>
                <a:gd name="connsiteX50" fmla="*/ 241300 w 334963"/>
                <a:gd name="connsiteY50" fmla="*/ 158750 h 336550"/>
                <a:gd name="connsiteX51" fmla="*/ 242623 w 334963"/>
                <a:gd name="connsiteY51" fmla="*/ 167482 h 336550"/>
                <a:gd name="connsiteX52" fmla="*/ 241300 w 334963"/>
                <a:gd name="connsiteY52" fmla="*/ 176213 h 336550"/>
                <a:gd name="connsiteX53" fmla="*/ 249238 w 334963"/>
                <a:gd name="connsiteY53" fmla="*/ 167482 h 336550"/>
                <a:gd name="connsiteX54" fmla="*/ 241300 w 334963"/>
                <a:gd name="connsiteY54" fmla="*/ 158750 h 336550"/>
                <a:gd name="connsiteX55" fmla="*/ 93663 w 334963"/>
                <a:gd name="connsiteY55" fmla="*/ 158750 h 336550"/>
                <a:gd name="connsiteX56" fmla="*/ 85725 w 334963"/>
                <a:gd name="connsiteY56" fmla="*/ 167482 h 336550"/>
                <a:gd name="connsiteX57" fmla="*/ 93663 w 334963"/>
                <a:gd name="connsiteY57" fmla="*/ 176213 h 336550"/>
                <a:gd name="connsiteX58" fmla="*/ 92340 w 334963"/>
                <a:gd name="connsiteY58" fmla="*/ 167482 h 336550"/>
                <a:gd name="connsiteX59" fmla="*/ 93663 w 334963"/>
                <a:gd name="connsiteY59" fmla="*/ 158750 h 336550"/>
                <a:gd name="connsiteX60" fmla="*/ 167482 w 334963"/>
                <a:gd name="connsiteY60" fmla="*/ 155575 h 336550"/>
                <a:gd name="connsiteX61" fmla="*/ 155575 w 334963"/>
                <a:gd name="connsiteY61" fmla="*/ 168275 h 336550"/>
                <a:gd name="connsiteX62" fmla="*/ 167482 w 334963"/>
                <a:gd name="connsiteY62" fmla="*/ 180975 h 336550"/>
                <a:gd name="connsiteX63" fmla="*/ 179389 w 334963"/>
                <a:gd name="connsiteY63" fmla="*/ 168275 h 336550"/>
                <a:gd name="connsiteX64" fmla="*/ 167482 w 334963"/>
                <a:gd name="connsiteY64" fmla="*/ 155575 h 336550"/>
                <a:gd name="connsiteX65" fmla="*/ 167482 w 334963"/>
                <a:gd name="connsiteY65" fmla="*/ 142875 h 336550"/>
                <a:gd name="connsiteX66" fmla="*/ 192089 w 334963"/>
                <a:gd name="connsiteY66" fmla="*/ 167482 h 336550"/>
                <a:gd name="connsiteX67" fmla="*/ 167482 w 334963"/>
                <a:gd name="connsiteY67" fmla="*/ 192089 h 336550"/>
                <a:gd name="connsiteX68" fmla="*/ 142875 w 334963"/>
                <a:gd name="connsiteY68" fmla="*/ 167482 h 336550"/>
                <a:gd name="connsiteX69" fmla="*/ 167482 w 334963"/>
                <a:gd name="connsiteY69" fmla="*/ 142875 h 336550"/>
                <a:gd name="connsiteX70" fmla="*/ 285715 w 334963"/>
                <a:gd name="connsiteY70" fmla="*/ 128588 h 336550"/>
                <a:gd name="connsiteX71" fmla="*/ 263525 w 334963"/>
                <a:gd name="connsiteY71" fmla="*/ 167482 h 336550"/>
                <a:gd name="connsiteX72" fmla="*/ 285715 w 334963"/>
                <a:gd name="connsiteY72" fmla="*/ 206376 h 336550"/>
                <a:gd name="connsiteX73" fmla="*/ 322263 w 334963"/>
                <a:gd name="connsiteY73" fmla="*/ 167482 h 336550"/>
                <a:gd name="connsiteX74" fmla="*/ 285715 w 334963"/>
                <a:gd name="connsiteY74" fmla="*/ 128588 h 336550"/>
                <a:gd name="connsiteX75" fmla="*/ 48648 w 334963"/>
                <a:gd name="connsiteY75" fmla="*/ 128588 h 336550"/>
                <a:gd name="connsiteX76" fmla="*/ 11112 w 334963"/>
                <a:gd name="connsiteY76" fmla="*/ 167482 h 336550"/>
                <a:gd name="connsiteX77" fmla="*/ 48648 w 334963"/>
                <a:gd name="connsiteY77" fmla="*/ 206376 h 336550"/>
                <a:gd name="connsiteX78" fmla="*/ 71437 w 334963"/>
                <a:gd name="connsiteY78" fmla="*/ 167482 h 336550"/>
                <a:gd name="connsiteX79" fmla="*/ 48648 w 334963"/>
                <a:gd name="connsiteY79" fmla="*/ 128588 h 336550"/>
                <a:gd name="connsiteX80" fmla="*/ 238125 w 334963"/>
                <a:gd name="connsiteY80" fmla="*/ 114300 h 336550"/>
                <a:gd name="connsiteX81" fmla="*/ 240830 w 334963"/>
                <a:gd name="connsiteY81" fmla="*/ 137680 h 336550"/>
                <a:gd name="connsiteX82" fmla="*/ 255705 w 334963"/>
                <a:gd name="connsiteY82" fmla="*/ 157163 h 336550"/>
                <a:gd name="connsiteX83" fmla="*/ 274638 w 334963"/>
                <a:gd name="connsiteY83" fmla="*/ 124691 h 336550"/>
                <a:gd name="connsiteX84" fmla="*/ 238125 w 334963"/>
                <a:gd name="connsiteY84" fmla="*/ 114300 h 336550"/>
                <a:gd name="connsiteX85" fmla="*/ 96838 w 334963"/>
                <a:gd name="connsiteY85" fmla="*/ 114300 h 336550"/>
                <a:gd name="connsiteX86" fmla="*/ 60325 w 334963"/>
                <a:gd name="connsiteY86" fmla="*/ 124691 h 336550"/>
                <a:gd name="connsiteX87" fmla="*/ 79258 w 334963"/>
                <a:gd name="connsiteY87" fmla="*/ 157163 h 336550"/>
                <a:gd name="connsiteX88" fmla="*/ 94133 w 334963"/>
                <a:gd name="connsiteY88" fmla="*/ 137680 h 336550"/>
                <a:gd name="connsiteX89" fmla="*/ 96838 w 334963"/>
                <a:gd name="connsiteY89" fmla="*/ 114300 h 336550"/>
                <a:gd name="connsiteX90" fmla="*/ 214313 w 334963"/>
                <a:gd name="connsiteY90" fmla="*/ 107950 h 336550"/>
                <a:gd name="connsiteX91" fmla="*/ 220663 w 334963"/>
                <a:gd name="connsiteY91" fmla="*/ 115094 h 336550"/>
                <a:gd name="connsiteX92" fmla="*/ 227013 w 334963"/>
                <a:gd name="connsiteY92" fmla="*/ 122238 h 336550"/>
                <a:gd name="connsiteX93" fmla="*/ 225743 w 334963"/>
                <a:gd name="connsiteY93" fmla="*/ 110808 h 336550"/>
                <a:gd name="connsiteX94" fmla="*/ 214313 w 334963"/>
                <a:gd name="connsiteY94" fmla="*/ 107950 h 336550"/>
                <a:gd name="connsiteX95" fmla="*/ 120650 w 334963"/>
                <a:gd name="connsiteY95" fmla="*/ 107950 h 336550"/>
                <a:gd name="connsiteX96" fmla="*/ 109220 w 334963"/>
                <a:gd name="connsiteY96" fmla="*/ 110808 h 336550"/>
                <a:gd name="connsiteX97" fmla="*/ 107950 w 334963"/>
                <a:gd name="connsiteY97" fmla="*/ 122238 h 336550"/>
                <a:gd name="connsiteX98" fmla="*/ 114300 w 334963"/>
                <a:gd name="connsiteY98" fmla="*/ 115094 h 336550"/>
                <a:gd name="connsiteX99" fmla="*/ 120650 w 334963"/>
                <a:gd name="connsiteY99" fmla="*/ 107950 h 336550"/>
                <a:gd name="connsiteX100" fmla="*/ 166688 w 334963"/>
                <a:gd name="connsiteY100" fmla="*/ 106363 h 336550"/>
                <a:gd name="connsiteX101" fmla="*/ 141659 w 334963"/>
                <a:gd name="connsiteY101" fmla="*/ 107680 h 336550"/>
                <a:gd name="connsiteX102" fmla="*/ 123217 w 334963"/>
                <a:gd name="connsiteY102" fmla="*/ 124805 h 336550"/>
                <a:gd name="connsiteX103" fmla="*/ 106092 w 334963"/>
                <a:gd name="connsiteY103" fmla="*/ 143247 h 336550"/>
                <a:gd name="connsiteX104" fmla="*/ 104775 w 334963"/>
                <a:gd name="connsiteY104" fmla="*/ 168276 h 336550"/>
                <a:gd name="connsiteX105" fmla="*/ 106092 w 334963"/>
                <a:gd name="connsiteY105" fmla="*/ 193304 h 336550"/>
                <a:gd name="connsiteX106" fmla="*/ 123217 w 334963"/>
                <a:gd name="connsiteY106" fmla="*/ 213063 h 336550"/>
                <a:gd name="connsiteX107" fmla="*/ 141659 w 334963"/>
                <a:gd name="connsiteY107" fmla="*/ 230188 h 336550"/>
                <a:gd name="connsiteX108" fmla="*/ 166688 w 334963"/>
                <a:gd name="connsiteY108" fmla="*/ 230188 h 336550"/>
                <a:gd name="connsiteX109" fmla="*/ 191716 w 334963"/>
                <a:gd name="connsiteY109" fmla="*/ 230188 h 336550"/>
                <a:gd name="connsiteX110" fmla="*/ 210158 w 334963"/>
                <a:gd name="connsiteY110" fmla="*/ 213063 h 336550"/>
                <a:gd name="connsiteX111" fmla="*/ 227283 w 334963"/>
                <a:gd name="connsiteY111" fmla="*/ 193304 h 336550"/>
                <a:gd name="connsiteX112" fmla="*/ 228600 w 334963"/>
                <a:gd name="connsiteY112" fmla="*/ 168276 h 336550"/>
                <a:gd name="connsiteX113" fmla="*/ 227283 w 334963"/>
                <a:gd name="connsiteY113" fmla="*/ 143247 h 336550"/>
                <a:gd name="connsiteX114" fmla="*/ 210158 w 334963"/>
                <a:gd name="connsiteY114" fmla="*/ 124805 h 336550"/>
                <a:gd name="connsiteX115" fmla="*/ 191716 w 334963"/>
                <a:gd name="connsiteY115" fmla="*/ 107680 h 336550"/>
                <a:gd name="connsiteX116" fmla="*/ 166688 w 334963"/>
                <a:gd name="connsiteY116" fmla="*/ 106363 h 336550"/>
                <a:gd name="connsiteX117" fmla="*/ 167482 w 334963"/>
                <a:gd name="connsiteY117" fmla="*/ 87313 h 336550"/>
                <a:gd name="connsiteX118" fmla="*/ 158750 w 334963"/>
                <a:gd name="connsiteY118" fmla="*/ 93663 h 336550"/>
                <a:gd name="connsiteX119" fmla="*/ 167482 w 334963"/>
                <a:gd name="connsiteY119" fmla="*/ 93663 h 336550"/>
                <a:gd name="connsiteX120" fmla="*/ 176213 w 334963"/>
                <a:gd name="connsiteY120" fmla="*/ 93663 h 336550"/>
                <a:gd name="connsiteX121" fmla="*/ 167482 w 334963"/>
                <a:gd name="connsiteY121" fmla="*/ 87313 h 336550"/>
                <a:gd name="connsiteX122" fmla="*/ 211791 w 334963"/>
                <a:gd name="connsiteY122" fmla="*/ 60325 h 336550"/>
                <a:gd name="connsiteX123" fmla="*/ 177800 w 334963"/>
                <a:gd name="connsiteY123" fmla="*/ 79375 h 336550"/>
                <a:gd name="connsiteX124" fmla="*/ 197410 w 334963"/>
                <a:gd name="connsiteY124" fmla="*/ 95704 h 336550"/>
                <a:gd name="connsiteX125" fmla="*/ 222250 w 334963"/>
                <a:gd name="connsiteY125" fmla="*/ 98425 h 336550"/>
                <a:gd name="connsiteX126" fmla="*/ 211791 w 334963"/>
                <a:gd name="connsiteY126" fmla="*/ 60325 h 336550"/>
                <a:gd name="connsiteX127" fmla="*/ 123172 w 334963"/>
                <a:gd name="connsiteY127" fmla="*/ 60325 h 336550"/>
                <a:gd name="connsiteX128" fmla="*/ 112713 w 334963"/>
                <a:gd name="connsiteY128" fmla="*/ 98425 h 336550"/>
                <a:gd name="connsiteX129" fmla="*/ 137553 w 334963"/>
                <a:gd name="connsiteY129" fmla="*/ 95704 h 336550"/>
                <a:gd name="connsiteX130" fmla="*/ 157163 w 334963"/>
                <a:gd name="connsiteY130" fmla="*/ 79375 h 336550"/>
                <a:gd name="connsiteX131" fmla="*/ 123172 w 334963"/>
                <a:gd name="connsiteY131" fmla="*/ 60325 h 336550"/>
                <a:gd name="connsiteX132" fmla="*/ 254265 w 334963"/>
                <a:gd name="connsiteY132" fmla="*/ 50800 h 336550"/>
                <a:gd name="connsiteX133" fmla="*/ 223838 w 334963"/>
                <a:gd name="connsiteY133" fmla="*/ 56069 h 336550"/>
                <a:gd name="connsiteX134" fmla="*/ 235744 w 334963"/>
                <a:gd name="connsiteY134" fmla="*/ 99540 h 336550"/>
                <a:gd name="connsiteX135" fmla="*/ 279401 w 334963"/>
                <a:gd name="connsiteY135" fmla="*/ 112713 h 336550"/>
                <a:gd name="connsiteX136" fmla="*/ 276755 w 334963"/>
                <a:gd name="connsiteY136" fmla="*/ 58704 h 336550"/>
                <a:gd name="connsiteX137" fmla="*/ 254265 w 334963"/>
                <a:gd name="connsiteY137" fmla="*/ 50800 h 336550"/>
                <a:gd name="connsiteX138" fmla="*/ 80833 w 334963"/>
                <a:gd name="connsiteY138" fmla="*/ 50800 h 336550"/>
                <a:gd name="connsiteX139" fmla="*/ 58252 w 334963"/>
                <a:gd name="connsiteY139" fmla="*/ 58704 h 336550"/>
                <a:gd name="connsiteX140" fmla="*/ 55595 w 334963"/>
                <a:gd name="connsiteY140" fmla="*/ 112713 h 336550"/>
                <a:gd name="connsiteX141" fmla="*/ 99430 w 334963"/>
                <a:gd name="connsiteY141" fmla="*/ 99540 h 336550"/>
                <a:gd name="connsiteX142" fmla="*/ 112713 w 334963"/>
                <a:gd name="connsiteY142" fmla="*/ 56069 h 336550"/>
                <a:gd name="connsiteX143" fmla="*/ 80833 w 334963"/>
                <a:gd name="connsiteY143" fmla="*/ 50800 h 336550"/>
                <a:gd name="connsiteX144" fmla="*/ 167482 w 334963"/>
                <a:gd name="connsiteY144" fmla="*/ 12700 h 336550"/>
                <a:gd name="connsiteX145" fmla="*/ 128588 w 334963"/>
                <a:gd name="connsiteY145" fmla="*/ 49248 h 336550"/>
                <a:gd name="connsiteX146" fmla="*/ 167482 w 334963"/>
                <a:gd name="connsiteY146" fmla="*/ 71438 h 336550"/>
                <a:gd name="connsiteX147" fmla="*/ 206376 w 334963"/>
                <a:gd name="connsiteY147" fmla="*/ 49248 h 336550"/>
                <a:gd name="connsiteX148" fmla="*/ 167482 w 334963"/>
                <a:gd name="connsiteY148" fmla="*/ 12700 h 336550"/>
                <a:gd name="connsiteX149" fmla="*/ 167482 w 334963"/>
                <a:gd name="connsiteY149" fmla="*/ 0 h 336550"/>
                <a:gd name="connsiteX150" fmla="*/ 218913 w 334963"/>
                <a:gd name="connsiteY150" fmla="*/ 44873 h 336550"/>
                <a:gd name="connsiteX151" fmla="*/ 286169 w 334963"/>
                <a:gd name="connsiteY151" fmla="*/ 48833 h 336550"/>
                <a:gd name="connsiteX152" fmla="*/ 290125 w 334963"/>
                <a:gd name="connsiteY152" fmla="*/ 117463 h 336550"/>
                <a:gd name="connsiteX153" fmla="*/ 334963 w 334963"/>
                <a:gd name="connsiteY153" fmla="*/ 167615 h 336550"/>
                <a:gd name="connsiteX154" fmla="*/ 290125 w 334963"/>
                <a:gd name="connsiteY154" fmla="*/ 219087 h 336550"/>
                <a:gd name="connsiteX155" fmla="*/ 286169 w 334963"/>
                <a:gd name="connsiteY155" fmla="*/ 286397 h 336550"/>
                <a:gd name="connsiteX156" fmla="*/ 254519 w 334963"/>
                <a:gd name="connsiteY156" fmla="*/ 298276 h 336550"/>
                <a:gd name="connsiteX157" fmla="*/ 218913 w 334963"/>
                <a:gd name="connsiteY157" fmla="*/ 291677 h 336550"/>
                <a:gd name="connsiteX158" fmla="*/ 167482 w 334963"/>
                <a:gd name="connsiteY158" fmla="*/ 336550 h 336550"/>
                <a:gd name="connsiteX159" fmla="*/ 116050 w 334963"/>
                <a:gd name="connsiteY159" fmla="*/ 291677 h 336550"/>
                <a:gd name="connsiteX160" fmla="*/ 80444 w 334963"/>
                <a:gd name="connsiteY160" fmla="*/ 298276 h 336550"/>
                <a:gd name="connsiteX161" fmla="*/ 48794 w 334963"/>
                <a:gd name="connsiteY161" fmla="*/ 286397 h 336550"/>
                <a:gd name="connsiteX162" fmla="*/ 44838 w 334963"/>
                <a:gd name="connsiteY162" fmla="*/ 219087 h 336550"/>
                <a:gd name="connsiteX163" fmla="*/ 0 w 334963"/>
                <a:gd name="connsiteY163" fmla="*/ 167615 h 336550"/>
                <a:gd name="connsiteX164" fmla="*/ 44838 w 334963"/>
                <a:gd name="connsiteY164" fmla="*/ 117463 h 336550"/>
                <a:gd name="connsiteX165" fmla="*/ 48794 w 334963"/>
                <a:gd name="connsiteY165" fmla="*/ 48833 h 336550"/>
                <a:gd name="connsiteX166" fmla="*/ 116050 w 334963"/>
                <a:gd name="connsiteY166" fmla="*/ 44873 h 336550"/>
                <a:gd name="connsiteX167" fmla="*/ 167482 w 334963"/>
                <a:gd name="connsiteY167"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334963" h="336550">
                  <a:moveTo>
                    <a:pt x="167481" y="265113"/>
                  </a:moveTo>
                  <a:cubicBezTo>
                    <a:pt x="154516" y="272906"/>
                    <a:pt x="141552" y="280699"/>
                    <a:pt x="128587" y="285895"/>
                  </a:cubicBezTo>
                  <a:cubicBezTo>
                    <a:pt x="138959" y="309274"/>
                    <a:pt x="153220" y="322263"/>
                    <a:pt x="167481" y="322263"/>
                  </a:cubicBezTo>
                  <a:cubicBezTo>
                    <a:pt x="181742" y="322263"/>
                    <a:pt x="196003" y="309274"/>
                    <a:pt x="206375" y="285895"/>
                  </a:cubicBezTo>
                  <a:cubicBezTo>
                    <a:pt x="193410" y="280699"/>
                    <a:pt x="180446" y="272906"/>
                    <a:pt x="167481" y="265113"/>
                  </a:cubicBezTo>
                  <a:close/>
                  <a:moveTo>
                    <a:pt x="158750" y="242888"/>
                  </a:moveTo>
                  <a:cubicBezTo>
                    <a:pt x="161245" y="245428"/>
                    <a:pt x="164987" y="246698"/>
                    <a:pt x="167482" y="249238"/>
                  </a:cubicBezTo>
                  <a:cubicBezTo>
                    <a:pt x="169976" y="246698"/>
                    <a:pt x="173718" y="245428"/>
                    <a:pt x="176213" y="242888"/>
                  </a:cubicBezTo>
                  <a:cubicBezTo>
                    <a:pt x="173718" y="242888"/>
                    <a:pt x="169976" y="242888"/>
                    <a:pt x="167482" y="242888"/>
                  </a:cubicBezTo>
                  <a:cubicBezTo>
                    <a:pt x="164987" y="242888"/>
                    <a:pt x="161245" y="242888"/>
                    <a:pt x="158750" y="242888"/>
                  </a:cubicBezTo>
                  <a:close/>
                  <a:moveTo>
                    <a:pt x="222250" y="238125"/>
                  </a:moveTo>
                  <a:cubicBezTo>
                    <a:pt x="214406" y="239486"/>
                    <a:pt x="205254" y="239486"/>
                    <a:pt x="197410" y="240846"/>
                  </a:cubicBezTo>
                  <a:cubicBezTo>
                    <a:pt x="190874" y="246289"/>
                    <a:pt x="184337" y="251732"/>
                    <a:pt x="177800" y="257175"/>
                  </a:cubicBezTo>
                  <a:cubicBezTo>
                    <a:pt x="189566" y="263979"/>
                    <a:pt x="200025" y="270782"/>
                    <a:pt x="211791" y="276225"/>
                  </a:cubicBezTo>
                  <a:cubicBezTo>
                    <a:pt x="215713" y="263979"/>
                    <a:pt x="219635" y="251732"/>
                    <a:pt x="222250" y="238125"/>
                  </a:cubicBezTo>
                  <a:close/>
                  <a:moveTo>
                    <a:pt x="112712" y="238125"/>
                  </a:moveTo>
                  <a:cubicBezTo>
                    <a:pt x="115327" y="251732"/>
                    <a:pt x="119249" y="263979"/>
                    <a:pt x="123171" y="276225"/>
                  </a:cubicBezTo>
                  <a:cubicBezTo>
                    <a:pt x="134937" y="270782"/>
                    <a:pt x="145396" y="263979"/>
                    <a:pt x="157162" y="257175"/>
                  </a:cubicBezTo>
                  <a:cubicBezTo>
                    <a:pt x="150625" y="251732"/>
                    <a:pt x="144088" y="246289"/>
                    <a:pt x="137552" y="240846"/>
                  </a:cubicBezTo>
                  <a:cubicBezTo>
                    <a:pt x="129708" y="239486"/>
                    <a:pt x="120556" y="239486"/>
                    <a:pt x="112712" y="238125"/>
                  </a:cubicBezTo>
                  <a:close/>
                  <a:moveTo>
                    <a:pt x="279400" y="223838"/>
                  </a:moveTo>
                  <a:cubicBezTo>
                    <a:pt x="266170" y="229151"/>
                    <a:pt x="251618" y="233136"/>
                    <a:pt x="235743" y="235793"/>
                  </a:cubicBezTo>
                  <a:cubicBezTo>
                    <a:pt x="231775" y="251733"/>
                    <a:pt x="227806" y="266344"/>
                    <a:pt x="223837" y="279628"/>
                  </a:cubicBezTo>
                  <a:cubicBezTo>
                    <a:pt x="247650" y="288926"/>
                    <a:pt x="267493" y="287598"/>
                    <a:pt x="276754" y="278299"/>
                  </a:cubicBezTo>
                  <a:cubicBezTo>
                    <a:pt x="287337" y="267673"/>
                    <a:pt x="287337" y="247748"/>
                    <a:pt x="279400" y="223838"/>
                  </a:cubicBezTo>
                  <a:close/>
                  <a:moveTo>
                    <a:pt x="55563" y="223838"/>
                  </a:moveTo>
                  <a:cubicBezTo>
                    <a:pt x="47625" y="247748"/>
                    <a:pt x="47625" y="267673"/>
                    <a:pt x="58208" y="278299"/>
                  </a:cubicBezTo>
                  <a:cubicBezTo>
                    <a:pt x="67469" y="287598"/>
                    <a:pt x="87313" y="288926"/>
                    <a:pt x="111125" y="279628"/>
                  </a:cubicBezTo>
                  <a:cubicBezTo>
                    <a:pt x="107156" y="266344"/>
                    <a:pt x="103188" y="251733"/>
                    <a:pt x="99219" y="235793"/>
                  </a:cubicBezTo>
                  <a:cubicBezTo>
                    <a:pt x="83344" y="233136"/>
                    <a:pt x="68792" y="229151"/>
                    <a:pt x="55563" y="223838"/>
                  </a:cubicBezTo>
                  <a:close/>
                  <a:moveTo>
                    <a:pt x="227013" y="214313"/>
                  </a:moveTo>
                  <a:cubicBezTo>
                    <a:pt x="224473" y="216853"/>
                    <a:pt x="223203" y="219393"/>
                    <a:pt x="220663" y="220663"/>
                  </a:cubicBezTo>
                  <a:cubicBezTo>
                    <a:pt x="218123" y="223203"/>
                    <a:pt x="216853" y="225743"/>
                    <a:pt x="214313" y="227013"/>
                  </a:cubicBezTo>
                  <a:cubicBezTo>
                    <a:pt x="218123" y="227013"/>
                    <a:pt x="221933" y="225743"/>
                    <a:pt x="225743" y="225743"/>
                  </a:cubicBezTo>
                  <a:cubicBezTo>
                    <a:pt x="225743" y="221933"/>
                    <a:pt x="227013" y="218123"/>
                    <a:pt x="227013" y="214313"/>
                  </a:cubicBezTo>
                  <a:close/>
                  <a:moveTo>
                    <a:pt x="107950" y="214313"/>
                  </a:moveTo>
                  <a:cubicBezTo>
                    <a:pt x="107950" y="218123"/>
                    <a:pt x="109220" y="221933"/>
                    <a:pt x="109220" y="225743"/>
                  </a:cubicBezTo>
                  <a:cubicBezTo>
                    <a:pt x="113030" y="225743"/>
                    <a:pt x="116840" y="227013"/>
                    <a:pt x="120650" y="227013"/>
                  </a:cubicBezTo>
                  <a:cubicBezTo>
                    <a:pt x="118110" y="225743"/>
                    <a:pt x="116840" y="223203"/>
                    <a:pt x="114300" y="220663"/>
                  </a:cubicBezTo>
                  <a:cubicBezTo>
                    <a:pt x="111760" y="219393"/>
                    <a:pt x="110490" y="216853"/>
                    <a:pt x="107950" y="214313"/>
                  </a:cubicBezTo>
                  <a:close/>
                  <a:moveTo>
                    <a:pt x="255705" y="179388"/>
                  </a:moveTo>
                  <a:cubicBezTo>
                    <a:pt x="251648" y="185882"/>
                    <a:pt x="246239" y="191078"/>
                    <a:pt x="240830" y="197572"/>
                  </a:cubicBezTo>
                  <a:cubicBezTo>
                    <a:pt x="239477" y="206664"/>
                    <a:pt x="238125" y="214458"/>
                    <a:pt x="238125" y="222251"/>
                  </a:cubicBezTo>
                  <a:cubicBezTo>
                    <a:pt x="251648" y="219653"/>
                    <a:pt x="263819" y="215757"/>
                    <a:pt x="274638" y="211860"/>
                  </a:cubicBezTo>
                  <a:cubicBezTo>
                    <a:pt x="270581" y="201469"/>
                    <a:pt x="263819" y="189779"/>
                    <a:pt x="255705" y="179388"/>
                  </a:cubicBezTo>
                  <a:close/>
                  <a:moveTo>
                    <a:pt x="79258" y="179388"/>
                  </a:moveTo>
                  <a:cubicBezTo>
                    <a:pt x="71144" y="189779"/>
                    <a:pt x="64382" y="201469"/>
                    <a:pt x="60325" y="211860"/>
                  </a:cubicBezTo>
                  <a:cubicBezTo>
                    <a:pt x="71144" y="215757"/>
                    <a:pt x="83315" y="219653"/>
                    <a:pt x="96838" y="222251"/>
                  </a:cubicBezTo>
                  <a:cubicBezTo>
                    <a:pt x="96838" y="214458"/>
                    <a:pt x="95486" y="206664"/>
                    <a:pt x="94133" y="197572"/>
                  </a:cubicBezTo>
                  <a:cubicBezTo>
                    <a:pt x="88724" y="191078"/>
                    <a:pt x="83315" y="185882"/>
                    <a:pt x="79258" y="179388"/>
                  </a:cubicBezTo>
                  <a:close/>
                  <a:moveTo>
                    <a:pt x="241300" y="158750"/>
                  </a:moveTo>
                  <a:cubicBezTo>
                    <a:pt x="242623" y="162492"/>
                    <a:pt x="242623" y="164987"/>
                    <a:pt x="242623" y="167482"/>
                  </a:cubicBezTo>
                  <a:cubicBezTo>
                    <a:pt x="242623" y="171224"/>
                    <a:pt x="242623" y="173718"/>
                    <a:pt x="241300" y="176213"/>
                  </a:cubicBezTo>
                  <a:cubicBezTo>
                    <a:pt x="243946" y="173718"/>
                    <a:pt x="246592" y="171224"/>
                    <a:pt x="249238" y="167482"/>
                  </a:cubicBezTo>
                  <a:cubicBezTo>
                    <a:pt x="246592" y="164987"/>
                    <a:pt x="243946" y="162492"/>
                    <a:pt x="241300" y="158750"/>
                  </a:cubicBezTo>
                  <a:close/>
                  <a:moveTo>
                    <a:pt x="93663" y="158750"/>
                  </a:moveTo>
                  <a:cubicBezTo>
                    <a:pt x="91017" y="162492"/>
                    <a:pt x="88371" y="164987"/>
                    <a:pt x="85725" y="167482"/>
                  </a:cubicBezTo>
                  <a:cubicBezTo>
                    <a:pt x="88371" y="171224"/>
                    <a:pt x="91017" y="173718"/>
                    <a:pt x="93663" y="176213"/>
                  </a:cubicBezTo>
                  <a:cubicBezTo>
                    <a:pt x="92340" y="173718"/>
                    <a:pt x="92340" y="171224"/>
                    <a:pt x="92340" y="167482"/>
                  </a:cubicBezTo>
                  <a:cubicBezTo>
                    <a:pt x="92340" y="164987"/>
                    <a:pt x="92340" y="162492"/>
                    <a:pt x="93663" y="158750"/>
                  </a:cubicBezTo>
                  <a:close/>
                  <a:moveTo>
                    <a:pt x="167482" y="155575"/>
                  </a:moveTo>
                  <a:cubicBezTo>
                    <a:pt x="160906" y="155575"/>
                    <a:pt x="155575" y="161261"/>
                    <a:pt x="155575" y="168275"/>
                  </a:cubicBezTo>
                  <a:cubicBezTo>
                    <a:pt x="155575" y="175289"/>
                    <a:pt x="160906" y="180975"/>
                    <a:pt x="167482" y="180975"/>
                  </a:cubicBezTo>
                  <a:cubicBezTo>
                    <a:pt x="174058" y="180975"/>
                    <a:pt x="179389" y="175289"/>
                    <a:pt x="179389" y="168275"/>
                  </a:cubicBezTo>
                  <a:cubicBezTo>
                    <a:pt x="179389" y="161261"/>
                    <a:pt x="174058" y="155575"/>
                    <a:pt x="167482" y="155575"/>
                  </a:cubicBezTo>
                  <a:close/>
                  <a:moveTo>
                    <a:pt x="167482" y="142875"/>
                  </a:moveTo>
                  <a:cubicBezTo>
                    <a:pt x="181072" y="142875"/>
                    <a:pt x="192089" y="153892"/>
                    <a:pt x="192089" y="167482"/>
                  </a:cubicBezTo>
                  <a:cubicBezTo>
                    <a:pt x="192089" y="181072"/>
                    <a:pt x="181072" y="192089"/>
                    <a:pt x="167482" y="192089"/>
                  </a:cubicBezTo>
                  <a:cubicBezTo>
                    <a:pt x="153892" y="192089"/>
                    <a:pt x="142875" y="181072"/>
                    <a:pt x="142875" y="167482"/>
                  </a:cubicBezTo>
                  <a:cubicBezTo>
                    <a:pt x="142875" y="153892"/>
                    <a:pt x="153892" y="142875"/>
                    <a:pt x="167482" y="142875"/>
                  </a:cubicBezTo>
                  <a:close/>
                  <a:moveTo>
                    <a:pt x="285715" y="128588"/>
                  </a:moveTo>
                  <a:cubicBezTo>
                    <a:pt x="280494" y="141553"/>
                    <a:pt x="272662" y="154517"/>
                    <a:pt x="263525" y="167482"/>
                  </a:cubicBezTo>
                  <a:cubicBezTo>
                    <a:pt x="272662" y="181743"/>
                    <a:pt x="280494" y="194708"/>
                    <a:pt x="285715" y="206376"/>
                  </a:cubicBezTo>
                  <a:cubicBezTo>
                    <a:pt x="307905" y="196004"/>
                    <a:pt x="322263" y="183040"/>
                    <a:pt x="322263" y="167482"/>
                  </a:cubicBezTo>
                  <a:cubicBezTo>
                    <a:pt x="322263" y="153221"/>
                    <a:pt x="307905" y="138960"/>
                    <a:pt x="285715" y="128588"/>
                  </a:cubicBezTo>
                  <a:close/>
                  <a:moveTo>
                    <a:pt x="48648" y="128588"/>
                  </a:moveTo>
                  <a:cubicBezTo>
                    <a:pt x="25858" y="138960"/>
                    <a:pt x="11112" y="153221"/>
                    <a:pt x="11112" y="167482"/>
                  </a:cubicBezTo>
                  <a:cubicBezTo>
                    <a:pt x="11112" y="183040"/>
                    <a:pt x="25858" y="196004"/>
                    <a:pt x="48648" y="206376"/>
                  </a:cubicBezTo>
                  <a:cubicBezTo>
                    <a:pt x="54010" y="194708"/>
                    <a:pt x="62053" y="181743"/>
                    <a:pt x="71437" y="167482"/>
                  </a:cubicBezTo>
                  <a:cubicBezTo>
                    <a:pt x="62053" y="154517"/>
                    <a:pt x="54010" y="141553"/>
                    <a:pt x="48648" y="128588"/>
                  </a:cubicBezTo>
                  <a:close/>
                  <a:moveTo>
                    <a:pt x="238125" y="114300"/>
                  </a:moveTo>
                  <a:cubicBezTo>
                    <a:pt x="238125" y="122093"/>
                    <a:pt x="239477" y="129887"/>
                    <a:pt x="240830" y="137680"/>
                  </a:cubicBezTo>
                  <a:cubicBezTo>
                    <a:pt x="246239" y="144174"/>
                    <a:pt x="251648" y="150669"/>
                    <a:pt x="255705" y="157163"/>
                  </a:cubicBezTo>
                  <a:cubicBezTo>
                    <a:pt x="263819" y="145473"/>
                    <a:pt x="270581" y="135082"/>
                    <a:pt x="274638" y="124691"/>
                  </a:cubicBezTo>
                  <a:cubicBezTo>
                    <a:pt x="263819" y="119495"/>
                    <a:pt x="251648" y="116898"/>
                    <a:pt x="238125" y="114300"/>
                  </a:cubicBezTo>
                  <a:close/>
                  <a:moveTo>
                    <a:pt x="96838" y="114300"/>
                  </a:moveTo>
                  <a:cubicBezTo>
                    <a:pt x="83315" y="116898"/>
                    <a:pt x="71144" y="119495"/>
                    <a:pt x="60325" y="124691"/>
                  </a:cubicBezTo>
                  <a:cubicBezTo>
                    <a:pt x="64382" y="135082"/>
                    <a:pt x="71144" y="145473"/>
                    <a:pt x="79258" y="157163"/>
                  </a:cubicBezTo>
                  <a:cubicBezTo>
                    <a:pt x="83315" y="150669"/>
                    <a:pt x="88724" y="144174"/>
                    <a:pt x="94133" y="137680"/>
                  </a:cubicBezTo>
                  <a:cubicBezTo>
                    <a:pt x="95486" y="129887"/>
                    <a:pt x="96838" y="122093"/>
                    <a:pt x="96838" y="114300"/>
                  </a:cubicBezTo>
                  <a:close/>
                  <a:moveTo>
                    <a:pt x="214313" y="107950"/>
                  </a:moveTo>
                  <a:cubicBezTo>
                    <a:pt x="216853" y="110808"/>
                    <a:pt x="218123" y="113665"/>
                    <a:pt x="220663" y="115094"/>
                  </a:cubicBezTo>
                  <a:cubicBezTo>
                    <a:pt x="223203" y="117952"/>
                    <a:pt x="224473" y="120809"/>
                    <a:pt x="227013" y="122238"/>
                  </a:cubicBezTo>
                  <a:cubicBezTo>
                    <a:pt x="227013" y="117952"/>
                    <a:pt x="225743" y="115094"/>
                    <a:pt x="225743" y="110808"/>
                  </a:cubicBezTo>
                  <a:cubicBezTo>
                    <a:pt x="221933" y="109379"/>
                    <a:pt x="218123" y="109379"/>
                    <a:pt x="214313" y="107950"/>
                  </a:cubicBezTo>
                  <a:close/>
                  <a:moveTo>
                    <a:pt x="120650" y="107950"/>
                  </a:moveTo>
                  <a:cubicBezTo>
                    <a:pt x="116840" y="109379"/>
                    <a:pt x="113030" y="109379"/>
                    <a:pt x="109220" y="110808"/>
                  </a:cubicBezTo>
                  <a:cubicBezTo>
                    <a:pt x="109220" y="115094"/>
                    <a:pt x="107950" y="117952"/>
                    <a:pt x="107950" y="122238"/>
                  </a:cubicBezTo>
                  <a:cubicBezTo>
                    <a:pt x="110490" y="120809"/>
                    <a:pt x="111760" y="117952"/>
                    <a:pt x="114300" y="115094"/>
                  </a:cubicBezTo>
                  <a:cubicBezTo>
                    <a:pt x="116840" y="113665"/>
                    <a:pt x="118110" y="110808"/>
                    <a:pt x="120650" y="107950"/>
                  </a:cubicBezTo>
                  <a:close/>
                  <a:moveTo>
                    <a:pt x="166688" y="106363"/>
                  </a:moveTo>
                  <a:cubicBezTo>
                    <a:pt x="157466" y="106363"/>
                    <a:pt x="149563" y="106363"/>
                    <a:pt x="141659" y="107680"/>
                  </a:cubicBezTo>
                  <a:cubicBezTo>
                    <a:pt x="135073" y="112949"/>
                    <a:pt x="128486" y="118219"/>
                    <a:pt x="123217" y="124805"/>
                  </a:cubicBezTo>
                  <a:cubicBezTo>
                    <a:pt x="116631" y="131391"/>
                    <a:pt x="111361" y="136661"/>
                    <a:pt x="106092" y="143247"/>
                  </a:cubicBezTo>
                  <a:cubicBezTo>
                    <a:pt x="104775" y="151151"/>
                    <a:pt x="104775" y="160372"/>
                    <a:pt x="104775" y="168276"/>
                  </a:cubicBezTo>
                  <a:cubicBezTo>
                    <a:pt x="104775" y="177497"/>
                    <a:pt x="104775" y="185400"/>
                    <a:pt x="106092" y="193304"/>
                  </a:cubicBezTo>
                  <a:cubicBezTo>
                    <a:pt x="111361" y="199890"/>
                    <a:pt x="116631" y="206477"/>
                    <a:pt x="123217" y="213063"/>
                  </a:cubicBezTo>
                  <a:cubicBezTo>
                    <a:pt x="128486" y="218332"/>
                    <a:pt x="135073" y="224919"/>
                    <a:pt x="141659" y="230188"/>
                  </a:cubicBezTo>
                  <a:cubicBezTo>
                    <a:pt x="149563" y="230188"/>
                    <a:pt x="157466" y="230188"/>
                    <a:pt x="166688" y="230188"/>
                  </a:cubicBezTo>
                  <a:cubicBezTo>
                    <a:pt x="175909" y="230188"/>
                    <a:pt x="183812" y="230188"/>
                    <a:pt x="191716" y="230188"/>
                  </a:cubicBezTo>
                  <a:cubicBezTo>
                    <a:pt x="198302" y="224919"/>
                    <a:pt x="204889" y="218332"/>
                    <a:pt x="210158" y="213063"/>
                  </a:cubicBezTo>
                  <a:cubicBezTo>
                    <a:pt x="216744" y="206477"/>
                    <a:pt x="222014" y="199890"/>
                    <a:pt x="227283" y="193304"/>
                  </a:cubicBezTo>
                  <a:cubicBezTo>
                    <a:pt x="228600" y="185400"/>
                    <a:pt x="228600" y="177497"/>
                    <a:pt x="228600" y="168276"/>
                  </a:cubicBezTo>
                  <a:cubicBezTo>
                    <a:pt x="228600" y="160372"/>
                    <a:pt x="228600" y="151151"/>
                    <a:pt x="227283" y="143247"/>
                  </a:cubicBezTo>
                  <a:cubicBezTo>
                    <a:pt x="222014" y="136661"/>
                    <a:pt x="216744" y="131391"/>
                    <a:pt x="210158" y="124805"/>
                  </a:cubicBezTo>
                  <a:cubicBezTo>
                    <a:pt x="204889" y="118219"/>
                    <a:pt x="198302" y="112949"/>
                    <a:pt x="191716" y="107680"/>
                  </a:cubicBezTo>
                  <a:cubicBezTo>
                    <a:pt x="183812" y="106363"/>
                    <a:pt x="175909" y="106363"/>
                    <a:pt x="166688" y="106363"/>
                  </a:cubicBezTo>
                  <a:close/>
                  <a:moveTo>
                    <a:pt x="167482" y="87313"/>
                  </a:moveTo>
                  <a:cubicBezTo>
                    <a:pt x="164987" y="88583"/>
                    <a:pt x="161245" y="91123"/>
                    <a:pt x="158750" y="93663"/>
                  </a:cubicBezTo>
                  <a:cubicBezTo>
                    <a:pt x="161245" y="93663"/>
                    <a:pt x="164987" y="93663"/>
                    <a:pt x="167482" y="93663"/>
                  </a:cubicBezTo>
                  <a:cubicBezTo>
                    <a:pt x="169976" y="93663"/>
                    <a:pt x="173718" y="93663"/>
                    <a:pt x="176213" y="93663"/>
                  </a:cubicBezTo>
                  <a:cubicBezTo>
                    <a:pt x="173718" y="91123"/>
                    <a:pt x="169976" y="88583"/>
                    <a:pt x="167482" y="87313"/>
                  </a:cubicBezTo>
                  <a:close/>
                  <a:moveTo>
                    <a:pt x="211791" y="60325"/>
                  </a:moveTo>
                  <a:cubicBezTo>
                    <a:pt x="200025" y="65768"/>
                    <a:pt x="189566" y="71211"/>
                    <a:pt x="177800" y="79375"/>
                  </a:cubicBezTo>
                  <a:cubicBezTo>
                    <a:pt x="184337" y="84818"/>
                    <a:pt x="190874" y="88900"/>
                    <a:pt x="197410" y="95704"/>
                  </a:cubicBezTo>
                  <a:cubicBezTo>
                    <a:pt x="205254" y="95704"/>
                    <a:pt x="214406" y="97064"/>
                    <a:pt x="222250" y="98425"/>
                  </a:cubicBezTo>
                  <a:cubicBezTo>
                    <a:pt x="219635" y="84818"/>
                    <a:pt x="215713" y="71211"/>
                    <a:pt x="211791" y="60325"/>
                  </a:cubicBezTo>
                  <a:close/>
                  <a:moveTo>
                    <a:pt x="123172" y="60325"/>
                  </a:moveTo>
                  <a:cubicBezTo>
                    <a:pt x="119250" y="71211"/>
                    <a:pt x="115328" y="84818"/>
                    <a:pt x="112713" y="98425"/>
                  </a:cubicBezTo>
                  <a:cubicBezTo>
                    <a:pt x="120557" y="97064"/>
                    <a:pt x="129709" y="95704"/>
                    <a:pt x="137553" y="95704"/>
                  </a:cubicBezTo>
                  <a:cubicBezTo>
                    <a:pt x="144089" y="88900"/>
                    <a:pt x="150626" y="84818"/>
                    <a:pt x="157163" y="79375"/>
                  </a:cubicBezTo>
                  <a:cubicBezTo>
                    <a:pt x="145397" y="71211"/>
                    <a:pt x="133631" y="64407"/>
                    <a:pt x="123172" y="60325"/>
                  </a:cubicBezTo>
                  <a:close/>
                  <a:moveTo>
                    <a:pt x="254265" y="50800"/>
                  </a:moveTo>
                  <a:cubicBezTo>
                    <a:pt x="245005" y="50800"/>
                    <a:pt x="234421" y="52117"/>
                    <a:pt x="223838" y="56069"/>
                  </a:cubicBezTo>
                  <a:cubicBezTo>
                    <a:pt x="227807" y="69242"/>
                    <a:pt x="231776" y="83732"/>
                    <a:pt x="235744" y="99540"/>
                  </a:cubicBezTo>
                  <a:cubicBezTo>
                    <a:pt x="251619" y="103492"/>
                    <a:pt x="266171" y="107444"/>
                    <a:pt x="279401" y="112713"/>
                  </a:cubicBezTo>
                  <a:cubicBezTo>
                    <a:pt x="287338" y="89002"/>
                    <a:pt x="287338" y="69242"/>
                    <a:pt x="276755" y="58704"/>
                  </a:cubicBezTo>
                  <a:cubicBezTo>
                    <a:pt x="271463" y="53435"/>
                    <a:pt x="263526" y="50800"/>
                    <a:pt x="254265" y="50800"/>
                  </a:cubicBezTo>
                  <a:close/>
                  <a:moveTo>
                    <a:pt x="80833" y="50800"/>
                  </a:moveTo>
                  <a:cubicBezTo>
                    <a:pt x="71535" y="50800"/>
                    <a:pt x="63565" y="53435"/>
                    <a:pt x="58252" y="58704"/>
                  </a:cubicBezTo>
                  <a:cubicBezTo>
                    <a:pt x="47625" y="69242"/>
                    <a:pt x="47625" y="89002"/>
                    <a:pt x="55595" y="112713"/>
                  </a:cubicBezTo>
                  <a:cubicBezTo>
                    <a:pt x="68878" y="107444"/>
                    <a:pt x="83490" y="103492"/>
                    <a:pt x="99430" y="99540"/>
                  </a:cubicBezTo>
                  <a:cubicBezTo>
                    <a:pt x="103415" y="83732"/>
                    <a:pt x="107400" y="69242"/>
                    <a:pt x="112713" y="56069"/>
                  </a:cubicBezTo>
                  <a:cubicBezTo>
                    <a:pt x="100758" y="52117"/>
                    <a:pt x="90132" y="50800"/>
                    <a:pt x="80833" y="50800"/>
                  </a:cubicBezTo>
                  <a:close/>
                  <a:moveTo>
                    <a:pt x="167482" y="12700"/>
                  </a:moveTo>
                  <a:cubicBezTo>
                    <a:pt x="153221" y="12700"/>
                    <a:pt x="138960" y="27058"/>
                    <a:pt x="128588" y="49248"/>
                  </a:cubicBezTo>
                  <a:cubicBezTo>
                    <a:pt x="141553" y="54469"/>
                    <a:pt x="154517" y="62301"/>
                    <a:pt x="167482" y="71438"/>
                  </a:cubicBezTo>
                  <a:cubicBezTo>
                    <a:pt x="180447" y="62301"/>
                    <a:pt x="193411" y="55775"/>
                    <a:pt x="206376" y="49248"/>
                  </a:cubicBezTo>
                  <a:cubicBezTo>
                    <a:pt x="196004" y="27058"/>
                    <a:pt x="181743" y="12700"/>
                    <a:pt x="167482" y="12700"/>
                  </a:cubicBezTo>
                  <a:close/>
                  <a:moveTo>
                    <a:pt x="167482" y="0"/>
                  </a:moveTo>
                  <a:cubicBezTo>
                    <a:pt x="187263" y="0"/>
                    <a:pt x="205725" y="17157"/>
                    <a:pt x="218913" y="44873"/>
                  </a:cubicBezTo>
                  <a:cubicBezTo>
                    <a:pt x="247925" y="34315"/>
                    <a:pt x="272982" y="35635"/>
                    <a:pt x="286169" y="48833"/>
                  </a:cubicBezTo>
                  <a:cubicBezTo>
                    <a:pt x="300675" y="63351"/>
                    <a:pt x="300675" y="88427"/>
                    <a:pt x="290125" y="117463"/>
                  </a:cubicBezTo>
                  <a:cubicBezTo>
                    <a:pt x="319138" y="130661"/>
                    <a:pt x="334963" y="147818"/>
                    <a:pt x="334963" y="167615"/>
                  </a:cubicBezTo>
                  <a:cubicBezTo>
                    <a:pt x="334963" y="187412"/>
                    <a:pt x="319138" y="205889"/>
                    <a:pt x="290125" y="219087"/>
                  </a:cubicBezTo>
                  <a:cubicBezTo>
                    <a:pt x="300675" y="248123"/>
                    <a:pt x="300675" y="273199"/>
                    <a:pt x="286169" y="286397"/>
                  </a:cubicBezTo>
                  <a:cubicBezTo>
                    <a:pt x="278257" y="294316"/>
                    <a:pt x="267707" y="298276"/>
                    <a:pt x="254519" y="298276"/>
                  </a:cubicBezTo>
                  <a:cubicBezTo>
                    <a:pt x="243969" y="298276"/>
                    <a:pt x="232100" y="295636"/>
                    <a:pt x="218913" y="291677"/>
                  </a:cubicBezTo>
                  <a:cubicBezTo>
                    <a:pt x="205725" y="319393"/>
                    <a:pt x="187263" y="336550"/>
                    <a:pt x="167482" y="336550"/>
                  </a:cubicBezTo>
                  <a:cubicBezTo>
                    <a:pt x="147700" y="336550"/>
                    <a:pt x="129238" y="319393"/>
                    <a:pt x="116050" y="291677"/>
                  </a:cubicBezTo>
                  <a:cubicBezTo>
                    <a:pt x="102863" y="295636"/>
                    <a:pt x="90994" y="298276"/>
                    <a:pt x="80444" y="298276"/>
                  </a:cubicBezTo>
                  <a:cubicBezTo>
                    <a:pt x="67256" y="298276"/>
                    <a:pt x="56706" y="294316"/>
                    <a:pt x="48794" y="286397"/>
                  </a:cubicBezTo>
                  <a:cubicBezTo>
                    <a:pt x="34288" y="273199"/>
                    <a:pt x="34288" y="248123"/>
                    <a:pt x="44838" y="219087"/>
                  </a:cubicBezTo>
                  <a:cubicBezTo>
                    <a:pt x="15825" y="205889"/>
                    <a:pt x="0" y="187412"/>
                    <a:pt x="0" y="167615"/>
                  </a:cubicBezTo>
                  <a:cubicBezTo>
                    <a:pt x="0" y="147818"/>
                    <a:pt x="15825" y="130661"/>
                    <a:pt x="44838" y="117463"/>
                  </a:cubicBezTo>
                  <a:cubicBezTo>
                    <a:pt x="34288" y="88427"/>
                    <a:pt x="34288" y="63351"/>
                    <a:pt x="48794" y="48833"/>
                  </a:cubicBezTo>
                  <a:cubicBezTo>
                    <a:pt x="63300" y="35635"/>
                    <a:pt x="87038" y="34315"/>
                    <a:pt x="116050" y="44873"/>
                  </a:cubicBezTo>
                  <a:cubicBezTo>
                    <a:pt x="129238" y="17157"/>
                    <a:pt x="147700" y="0"/>
                    <a:pt x="167482" y="0"/>
                  </a:cubicBezTo>
                  <a:close/>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nvGrpSpPr>
            <p:cNvPr id="29" name="组合 28"/>
            <p:cNvGrpSpPr/>
            <p:nvPr/>
          </p:nvGrpSpPr>
          <p:grpSpPr>
            <a:xfrm>
              <a:off x="6337300" y="4252346"/>
              <a:ext cx="4673600" cy="939708"/>
              <a:chOff x="874713" y="3325188"/>
              <a:chExt cx="4673600" cy="939708"/>
            </a:xfrm>
          </p:grpSpPr>
          <p:sp>
            <p:nvSpPr>
              <p:cNvPr id="30" name="矩形 29"/>
              <p:cNvSpPr/>
              <p:nvPr/>
            </p:nvSpPr>
            <p:spPr>
              <a:xfrm>
                <a:off x="874713" y="3677812"/>
                <a:ext cx="4673600" cy="58708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rPr>
                  <a:t>专业理念与师德、专业知识、专业能力，三个方面，三个维度、十三个领域、六十四项基本要求。</a:t>
                </a:r>
              </a:p>
            </p:txBody>
          </p:sp>
          <p:sp>
            <p:nvSpPr>
              <p:cNvPr id="31" name="矩形 30"/>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bg1"/>
                    </a:solidFill>
                  </a:rPr>
                  <a:t>中学教师专业标准</a:t>
                </a:r>
              </a:p>
            </p:txBody>
          </p:sp>
        </p:grpSp>
      </p:grpSp>
      <p:sp>
        <p:nvSpPr>
          <p:cNvPr id="13" name="文本框 12">
            <a:extLst>
              <a:ext uri="{FF2B5EF4-FFF2-40B4-BE49-F238E27FC236}">
                <a16:creationId xmlns:a16="http://schemas.microsoft.com/office/drawing/2014/main" id="{CA3E3396-9415-3825-1539-1E9F60FC3E55}"/>
              </a:ext>
            </a:extLst>
          </p:cNvPr>
          <p:cNvSpPr txBox="1"/>
          <p:nvPr/>
        </p:nvSpPr>
        <p:spPr>
          <a:xfrm>
            <a:off x="1227343" y="5835281"/>
            <a:ext cx="6096000" cy="307777"/>
          </a:xfrm>
          <a:prstGeom prst="rect">
            <a:avLst/>
          </a:prstGeom>
          <a:noFill/>
        </p:spPr>
        <p:txBody>
          <a:bodyPr wrap="square">
            <a:spAutoFit/>
          </a:bodyPr>
          <a:lstStyle/>
          <a:p>
            <a:r>
              <a:rPr lang="zh-CN" altLang="en-US" sz="1400" dirty="0">
                <a:solidFill>
                  <a:srgbClr val="4B4B4B"/>
                </a:solidFill>
                <a:latin typeface="微软雅黑" panose="020B0503020204020204" pitchFamily="34" charset="-122"/>
                <a:ea typeface="微软雅黑" panose="020B0503020204020204" pitchFamily="34" charset="-122"/>
              </a:rPr>
              <a:t>教育部</a:t>
            </a:r>
            <a:r>
              <a:rPr lang="zh-CN" altLang="en-US" sz="1400" b="0" i="0" dirty="0">
                <a:solidFill>
                  <a:srgbClr val="4B4B4B"/>
                </a:solidFill>
                <a:effectLst/>
                <a:latin typeface="微软雅黑" panose="020B0503020204020204" pitchFamily="34" charset="-122"/>
                <a:ea typeface="微软雅黑" panose="020B0503020204020204" pitchFamily="34" charset="-122"/>
              </a:rPr>
              <a:t>教师</a:t>
            </a:r>
            <a:r>
              <a:rPr lang="en-US" altLang="zh-CN" sz="1400" b="0" i="0" dirty="0">
                <a:solidFill>
                  <a:srgbClr val="4B4B4B"/>
                </a:solidFill>
                <a:effectLst/>
                <a:latin typeface="微软雅黑" panose="020B0503020204020204" pitchFamily="34" charset="-122"/>
                <a:ea typeface="微软雅黑" panose="020B0503020204020204" pitchFamily="34" charset="-122"/>
              </a:rPr>
              <a:t>〔2012〕1</a:t>
            </a:r>
            <a:r>
              <a:rPr lang="zh-CN" altLang="en-US" sz="1400" b="0" i="0" dirty="0">
                <a:solidFill>
                  <a:srgbClr val="4B4B4B"/>
                </a:solidFill>
                <a:effectLst/>
                <a:latin typeface="微软雅黑" panose="020B0503020204020204" pitchFamily="34" charset="-122"/>
                <a:ea typeface="微软雅黑" panose="020B0503020204020204" pitchFamily="34" charset="-122"/>
              </a:rPr>
              <a:t>号   教师专业标准（试行）</a:t>
            </a:r>
            <a:endParaRPr lang="zh-CN" altLang="en-US" sz="1400" dirty="0"/>
          </a:p>
        </p:txBody>
      </p:sp>
    </p:spTree>
    <p:extLst>
      <p:ext uri="{BB962C8B-B14F-4D97-AF65-F5344CB8AC3E}">
        <p14:creationId xmlns:p14="http://schemas.microsoft.com/office/powerpoint/2010/main" val="12013651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a:extLst>
              <a:ext uri="{FF2B5EF4-FFF2-40B4-BE49-F238E27FC236}">
                <a16:creationId xmlns:a16="http://schemas.microsoft.com/office/drawing/2014/main" id="{319587D6-4AD6-147C-3430-D6FFA367E75C}"/>
              </a:ext>
            </a:extLst>
          </p:cNvPr>
          <p:cNvGraphicFramePr>
            <a:graphicFrameLocks noGrp="1"/>
          </p:cNvGraphicFramePr>
          <p:nvPr>
            <p:extLst>
              <p:ext uri="{D42A27DB-BD31-4B8C-83A1-F6EECF244321}">
                <p14:modId xmlns:p14="http://schemas.microsoft.com/office/powerpoint/2010/main" val="983283364"/>
              </p:ext>
            </p:extLst>
          </p:nvPr>
        </p:nvGraphicFramePr>
        <p:xfrm>
          <a:off x="860809" y="1312411"/>
          <a:ext cx="10905093" cy="4640520"/>
        </p:xfrm>
        <a:graphic>
          <a:graphicData uri="http://schemas.openxmlformats.org/drawingml/2006/table">
            <a:tbl>
              <a:tblPr firstRow="1" bandRow="1">
                <a:tableStyleId>{5C22544A-7EE6-4342-B048-85BDC9FD1C3A}</a:tableStyleId>
              </a:tblPr>
              <a:tblGrid>
                <a:gridCol w="1285232">
                  <a:extLst>
                    <a:ext uri="{9D8B030D-6E8A-4147-A177-3AD203B41FA5}">
                      <a16:colId xmlns:a16="http://schemas.microsoft.com/office/drawing/2014/main" val="593768134"/>
                    </a:ext>
                  </a:extLst>
                </a:gridCol>
                <a:gridCol w="1735494">
                  <a:extLst>
                    <a:ext uri="{9D8B030D-6E8A-4147-A177-3AD203B41FA5}">
                      <a16:colId xmlns:a16="http://schemas.microsoft.com/office/drawing/2014/main" val="1008133841"/>
                    </a:ext>
                  </a:extLst>
                </a:gridCol>
                <a:gridCol w="4538146">
                  <a:extLst>
                    <a:ext uri="{9D8B030D-6E8A-4147-A177-3AD203B41FA5}">
                      <a16:colId xmlns:a16="http://schemas.microsoft.com/office/drawing/2014/main" val="3710649482"/>
                    </a:ext>
                  </a:extLst>
                </a:gridCol>
                <a:gridCol w="3346221">
                  <a:extLst>
                    <a:ext uri="{9D8B030D-6E8A-4147-A177-3AD203B41FA5}">
                      <a16:colId xmlns:a16="http://schemas.microsoft.com/office/drawing/2014/main" val="2327935174"/>
                    </a:ext>
                  </a:extLst>
                </a:gridCol>
              </a:tblGrid>
              <a:tr h="568386">
                <a:tc>
                  <a:txBody>
                    <a:bodyPr/>
                    <a:lstStyle/>
                    <a:p>
                      <a:pPr algn="ctr"/>
                      <a:r>
                        <a:rPr lang="zh-CN" altLang="en-US" dirty="0"/>
                        <a:t>一级指标</a:t>
                      </a:r>
                    </a:p>
                  </a:txBody>
                  <a:tcPr anchor="ctr"/>
                </a:tc>
                <a:tc>
                  <a:txBody>
                    <a:bodyPr/>
                    <a:lstStyle/>
                    <a:p>
                      <a:pPr algn="ctr"/>
                      <a:r>
                        <a:rPr lang="zh-CN" altLang="en-US" dirty="0"/>
                        <a:t>二级指标</a:t>
                      </a:r>
                    </a:p>
                  </a:txBody>
                  <a:tcPr anchor="ctr"/>
                </a:tc>
                <a:tc>
                  <a:txBody>
                    <a:bodyPr/>
                    <a:lstStyle/>
                    <a:p>
                      <a:pPr algn="ctr"/>
                      <a:r>
                        <a:rPr lang="zh-CN" altLang="en-US" dirty="0"/>
                        <a:t>定义</a:t>
                      </a:r>
                    </a:p>
                  </a:txBody>
                  <a:tcPr anchor="ctr"/>
                </a:tc>
                <a:tc>
                  <a:txBody>
                    <a:bodyPr/>
                    <a:lstStyle/>
                    <a:p>
                      <a:pPr algn="ctr"/>
                      <a:r>
                        <a:rPr lang="zh-CN" altLang="en-US" dirty="0"/>
                        <a:t>典型行为</a:t>
                      </a:r>
                    </a:p>
                  </a:txBody>
                  <a:tcPr anchor="ctr"/>
                </a:tc>
                <a:extLst>
                  <a:ext uri="{0D108BD9-81ED-4DB2-BD59-A6C34878D82A}">
                    <a16:rowId xmlns:a16="http://schemas.microsoft.com/office/drawing/2014/main" val="2994290660"/>
                  </a:ext>
                </a:extLst>
              </a:tr>
              <a:tr h="794183">
                <a:tc rowSpan="5">
                  <a:txBody>
                    <a:bodyPr/>
                    <a:lstStyle/>
                    <a:p>
                      <a:pPr algn="ctr"/>
                      <a:r>
                        <a:rPr lang="zh-CN" altLang="en-US" dirty="0"/>
                        <a:t>教育信念</a:t>
                      </a:r>
                    </a:p>
                  </a:txBody>
                  <a:tcPr anchor="ctr"/>
                </a:tc>
                <a:tc>
                  <a:txBody>
                    <a:bodyPr/>
                    <a:lstStyle/>
                    <a:p>
                      <a:pPr algn="ctr"/>
                      <a:r>
                        <a:rPr lang="zh-CN" altLang="en-US" sz="1600" dirty="0"/>
                        <a:t>教育幸福感</a:t>
                      </a:r>
                    </a:p>
                  </a:txBody>
                  <a:tcPr anchor="ctr"/>
                </a:tc>
                <a:tc>
                  <a:txBody>
                    <a:bodyPr/>
                    <a:lstStyle/>
                    <a:p>
                      <a:pPr algn="l"/>
                      <a:r>
                        <a:rPr lang="zh-CN" altLang="en-US" sz="1400" dirty="0"/>
                        <a:t>对自我生活有满意感投入时能实现个人发展和发挥自我潜能</a:t>
                      </a:r>
                    </a:p>
                  </a:txBody>
                  <a:tcPr anchor="ctr"/>
                </a:tc>
                <a:tc rowSpan="3">
                  <a:txBody>
                    <a:bodyPr/>
                    <a:lstStyle/>
                    <a:p>
                      <a:pPr algn="ctr"/>
                      <a:r>
                        <a:rPr lang="zh-CN" altLang="en-US" sz="1400" dirty="0"/>
                        <a:t>能分析你所处一环境的教育的潜力和发展机遇（政策、资源），能清晰描述自己未来的规划，鼓励他人一起来交流讨论自己的教育愿景。</a:t>
                      </a:r>
                    </a:p>
                  </a:txBody>
                  <a:tcPr anchor="ctr"/>
                </a:tc>
                <a:extLst>
                  <a:ext uri="{0D108BD9-81ED-4DB2-BD59-A6C34878D82A}">
                    <a16:rowId xmlns:a16="http://schemas.microsoft.com/office/drawing/2014/main" val="1158819412"/>
                  </a:ext>
                </a:extLst>
              </a:tr>
              <a:tr h="568386">
                <a:tc vMerge="1">
                  <a:txBody>
                    <a:bodyPr/>
                    <a:lstStyle/>
                    <a:p>
                      <a:pPr algn="ctr"/>
                      <a:endParaRPr lang="zh-CN" altLang="en-US" dirty="0"/>
                    </a:p>
                  </a:txBody>
                  <a:tcPr anchor="ctr"/>
                </a:tc>
                <a:tc>
                  <a:txBody>
                    <a:bodyPr/>
                    <a:lstStyle/>
                    <a:p>
                      <a:pPr algn="ctr"/>
                      <a:r>
                        <a:rPr lang="zh-CN" altLang="en-US" sz="1600" dirty="0"/>
                        <a:t>教育使命感</a:t>
                      </a:r>
                    </a:p>
                  </a:txBody>
                  <a:tcPr anchor="ctr"/>
                </a:tc>
                <a:tc>
                  <a:txBody>
                    <a:bodyPr/>
                    <a:lstStyle/>
                    <a:p>
                      <a:pPr algn="l"/>
                      <a:r>
                        <a:rPr lang="zh-CN" altLang="en-US" sz="1400" dirty="0"/>
                        <a:t>相信教育的意义和价值，愿意投身其中贡献自己的力量</a:t>
                      </a:r>
                    </a:p>
                  </a:txBody>
                  <a:tcPr anchor="ctr"/>
                </a:tc>
                <a:tc vMerge="1">
                  <a:txBody>
                    <a:bodyPr/>
                    <a:lstStyle/>
                    <a:p>
                      <a:pPr algn="ctr"/>
                      <a:endParaRPr lang="zh-CN" altLang="en-US" dirty="0"/>
                    </a:p>
                  </a:txBody>
                  <a:tcPr anchor="ctr"/>
                </a:tc>
                <a:extLst>
                  <a:ext uri="{0D108BD9-81ED-4DB2-BD59-A6C34878D82A}">
                    <a16:rowId xmlns:a16="http://schemas.microsoft.com/office/drawing/2014/main" val="3476160869"/>
                  </a:ext>
                </a:extLst>
              </a:tr>
              <a:tr h="794183">
                <a:tc vMerge="1">
                  <a:txBody>
                    <a:bodyPr/>
                    <a:lstStyle/>
                    <a:p>
                      <a:pPr algn="ctr"/>
                      <a:endParaRPr lang="zh-CN" altLang="en-US" dirty="0"/>
                    </a:p>
                  </a:txBody>
                  <a:tcPr anchor="ctr"/>
                </a:tc>
                <a:tc>
                  <a:txBody>
                    <a:bodyPr/>
                    <a:lstStyle/>
                    <a:p>
                      <a:pPr algn="ctr"/>
                      <a:r>
                        <a:rPr lang="zh-CN" altLang="en-US" sz="1600" dirty="0">
                          <a:solidFill>
                            <a:srgbClr val="FF0000"/>
                          </a:solidFill>
                        </a:rPr>
                        <a:t>教育愿景</a:t>
                      </a:r>
                    </a:p>
                  </a:txBody>
                  <a:tcPr anchor="ctr"/>
                </a:tc>
                <a:tc>
                  <a:txBody>
                    <a:bodyPr/>
                    <a:lstStyle/>
                    <a:p>
                      <a:pPr algn="l"/>
                      <a:r>
                        <a:rPr lang="zh-CN" altLang="en-US" sz="1400" dirty="0"/>
                        <a:t>认同教育的光明前景，能描述未来可能的发展方向和机遇</a:t>
                      </a:r>
                    </a:p>
                  </a:txBody>
                  <a:tcPr anchor="ctr"/>
                </a:tc>
                <a:tc vMerge="1">
                  <a:txBody>
                    <a:bodyPr/>
                    <a:lstStyle/>
                    <a:p>
                      <a:pPr algn="ctr"/>
                      <a:endParaRPr lang="zh-CN" altLang="en-US" dirty="0"/>
                    </a:p>
                  </a:txBody>
                  <a:tcPr anchor="ctr"/>
                </a:tc>
                <a:extLst>
                  <a:ext uri="{0D108BD9-81ED-4DB2-BD59-A6C34878D82A}">
                    <a16:rowId xmlns:a16="http://schemas.microsoft.com/office/drawing/2014/main" val="3484628720"/>
                  </a:ext>
                </a:extLst>
              </a:tr>
              <a:tr h="794183">
                <a:tc vMerge="1">
                  <a:txBody>
                    <a:bodyPr/>
                    <a:lstStyle/>
                    <a:p>
                      <a:pPr algn="ctr"/>
                      <a:endParaRPr lang="zh-CN" altLang="en-US" dirty="0"/>
                    </a:p>
                  </a:txBody>
                  <a:tcPr anchor="ctr"/>
                </a:tc>
                <a:tc>
                  <a:txBody>
                    <a:bodyPr/>
                    <a:lstStyle/>
                    <a:p>
                      <a:pPr algn="ctr"/>
                      <a:r>
                        <a:rPr lang="zh-CN" altLang="en-US" sz="1600" dirty="0">
                          <a:solidFill>
                            <a:srgbClr val="FF0000"/>
                          </a:solidFill>
                        </a:rPr>
                        <a:t>阳光心态</a:t>
                      </a:r>
                    </a:p>
                  </a:txBody>
                  <a:tcPr anchor="ctr"/>
                </a:tc>
                <a:tc>
                  <a:txBody>
                    <a:bodyPr/>
                    <a:lstStyle/>
                    <a:p>
                      <a:pPr algn="l"/>
                      <a:r>
                        <a:rPr lang="zh-CN" altLang="en-US" sz="1400" dirty="0"/>
                        <a:t>有积极乐观的工作态度，思考和处理问题多采用正向视角，善于发现现状中积极和优势的方面</a:t>
                      </a:r>
                    </a:p>
                  </a:txBody>
                  <a:tcPr anchor="ctr"/>
                </a:tc>
                <a:tc>
                  <a:txBody>
                    <a:bodyPr/>
                    <a:lstStyle/>
                    <a:p>
                      <a:pPr algn="ctr"/>
                      <a:r>
                        <a:rPr lang="zh-CN" altLang="en-US" sz="1400" dirty="0"/>
                        <a:t>乐于发美，乐于鼓励，坦然面对未知，努力促成事情。</a:t>
                      </a:r>
                    </a:p>
                  </a:txBody>
                  <a:tcPr anchor="ctr"/>
                </a:tc>
                <a:extLst>
                  <a:ext uri="{0D108BD9-81ED-4DB2-BD59-A6C34878D82A}">
                    <a16:rowId xmlns:a16="http://schemas.microsoft.com/office/drawing/2014/main" val="2479685873"/>
                  </a:ext>
                </a:extLst>
              </a:tr>
              <a:tr h="1121199">
                <a:tc vMerge="1">
                  <a:txBody>
                    <a:bodyPr/>
                    <a:lstStyle/>
                    <a:p>
                      <a:pPr algn="ctr"/>
                      <a:endParaRPr lang="zh-CN" altLang="en-US" dirty="0"/>
                    </a:p>
                  </a:txBody>
                  <a:tcPr anchor="ctr"/>
                </a:tc>
                <a:tc>
                  <a:txBody>
                    <a:bodyPr/>
                    <a:lstStyle/>
                    <a:p>
                      <a:pPr algn="ctr"/>
                      <a:r>
                        <a:rPr lang="zh-CN" altLang="en-US" sz="1600" dirty="0">
                          <a:solidFill>
                            <a:srgbClr val="FF0000"/>
                          </a:solidFill>
                        </a:rPr>
                        <a:t>终身学习</a:t>
                      </a:r>
                    </a:p>
                  </a:txBody>
                  <a:tcPr anchor="ctr"/>
                </a:tc>
                <a:tc>
                  <a:txBody>
                    <a:bodyPr/>
                    <a:lstStyle/>
                    <a:p>
                      <a:pPr algn="l"/>
                      <a:r>
                        <a:rPr lang="zh-CN" altLang="en-US" sz="1400" dirty="0"/>
                        <a:t>有持续自我篮筐的动力，坚持 学习教育理念、方法和相关的技能</a:t>
                      </a:r>
                    </a:p>
                  </a:txBody>
                  <a:tcPr anchor="ctr"/>
                </a:tc>
                <a:tc>
                  <a:txBody>
                    <a:bodyPr/>
                    <a:lstStyle/>
                    <a:p>
                      <a:pPr algn="ctr"/>
                      <a:r>
                        <a:rPr lang="zh-CN" altLang="en-US" sz="1400" dirty="0"/>
                        <a:t>爱看书，有积累，有自己的作品或者持续研究的领域，能在教学技能上努力，坚持用新知识新理念融入自己的教学</a:t>
                      </a:r>
                    </a:p>
                  </a:txBody>
                  <a:tcPr anchor="ctr"/>
                </a:tc>
                <a:extLst>
                  <a:ext uri="{0D108BD9-81ED-4DB2-BD59-A6C34878D82A}">
                    <a16:rowId xmlns:a16="http://schemas.microsoft.com/office/drawing/2014/main" val="946109012"/>
                  </a:ext>
                </a:extLst>
              </a:tr>
            </a:tbl>
          </a:graphicData>
        </a:graphic>
      </p:graphicFrame>
      <p:sp>
        <p:nvSpPr>
          <p:cNvPr id="5" name="矩形 4">
            <a:extLst>
              <a:ext uri="{FF2B5EF4-FFF2-40B4-BE49-F238E27FC236}">
                <a16:creationId xmlns:a16="http://schemas.microsoft.com/office/drawing/2014/main" id="{1E3EBABF-A053-501C-6E7B-F3949EEFA3CB}"/>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8" name="文本框 7">
            <a:extLst>
              <a:ext uri="{FF2B5EF4-FFF2-40B4-BE49-F238E27FC236}">
                <a16:creationId xmlns:a16="http://schemas.microsoft.com/office/drawing/2014/main" id="{DDB15FF4-CFFD-2C06-9036-72400595D602}"/>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a:extLst>
              <a:ext uri="{FF2B5EF4-FFF2-40B4-BE49-F238E27FC236}">
                <a16:creationId xmlns:a16="http://schemas.microsoft.com/office/drawing/2014/main" id="{319587D6-4AD6-147C-3430-D6FFA367E75C}"/>
              </a:ext>
            </a:extLst>
          </p:cNvPr>
          <p:cNvGraphicFramePr>
            <a:graphicFrameLocks noGrp="1"/>
          </p:cNvGraphicFramePr>
          <p:nvPr>
            <p:extLst>
              <p:ext uri="{D42A27DB-BD31-4B8C-83A1-F6EECF244321}">
                <p14:modId xmlns:p14="http://schemas.microsoft.com/office/powerpoint/2010/main" val="3910888539"/>
              </p:ext>
            </p:extLst>
          </p:nvPr>
        </p:nvGraphicFramePr>
        <p:xfrm>
          <a:off x="851478" y="996938"/>
          <a:ext cx="10905093" cy="5339080"/>
        </p:xfrm>
        <a:graphic>
          <a:graphicData uri="http://schemas.openxmlformats.org/drawingml/2006/table">
            <a:tbl>
              <a:tblPr firstRow="1" bandRow="1">
                <a:tableStyleId>{5C22544A-7EE6-4342-B048-85BDC9FD1C3A}</a:tableStyleId>
              </a:tblPr>
              <a:tblGrid>
                <a:gridCol w="1285232">
                  <a:extLst>
                    <a:ext uri="{9D8B030D-6E8A-4147-A177-3AD203B41FA5}">
                      <a16:colId xmlns:a16="http://schemas.microsoft.com/office/drawing/2014/main" val="593768134"/>
                    </a:ext>
                  </a:extLst>
                </a:gridCol>
                <a:gridCol w="1735494">
                  <a:extLst>
                    <a:ext uri="{9D8B030D-6E8A-4147-A177-3AD203B41FA5}">
                      <a16:colId xmlns:a16="http://schemas.microsoft.com/office/drawing/2014/main" val="1008133841"/>
                    </a:ext>
                  </a:extLst>
                </a:gridCol>
                <a:gridCol w="2920482">
                  <a:extLst>
                    <a:ext uri="{9D8B030D-6E8A-4147-A177-3AD203B41FA5}">
                      <a16:colId xmlns:a16="http://schemas.microsoft.com/office/drawing/2014/main" val="3710649482"/>
                    </a:ext>
                  </a:extLst>
                </a:gridCol>
                <a:gridCol w="4963885">
                  <a:extLst>
                    <a:ext uri="{9D8B030D-6E8A-4147-A177-3AD203B41FA5}">
                      <a16:colId xmlns:a16="http://schemas.microsoft.com/office/drawing/2014/main" val="2327935174"/>
                    </a:ext>
                  </a:extLst>
                </a:gridCol>
              </a:tblGrid>
              <a:tr h="370840">
                <a:tc>
                  <a:txBody>
                    <a:bodyPr/>
                    <a:lstStyle/>
                    <a:p>
                      <a:pPr algn="ctr"/>
                      <a:r>
                        <a:rPr lang="zh-CN" altLang="en-US" dirty="0"/>
                        <a:t>一级指标</a:t>
                      </a:r>
                    </a:p>
                  </a:txBody>
                  <a:tcPr anchor="ctr"/>
                </a:tc>
                <a:tc>
                  <a:txBody>
                    <a:bodyPr/>
                    <a:lstStyle/>
                    <a:p>
                      <a:pPr algn="ctr"/>
                      <a:r>
                        <a:rPr lang="zh-CN" altLang="en-US" dirty="0"/>
                        <a:t>二级指标</a:t>
                      </a:r>
                    </a:p>
                  </a:txBody>
                  <a:tcPr anchor="ctr"/>
                </a:tc>
                <a:tc>
                  <a:txBody>
                    <a:bodyPr/>
                    <a:lstStyle/>
                    <a:p>
                      <a:pPr algn="ctr"/>
                      <a:r>
                        <a:rPr lang="zh-CN" altLang="en-US" dirty="0"/>
                        <a:t>定义</a:t>
                      </a:r>
                    </a:p>
                  </a:txBody>
                  <a:tcPr anchor="ctr"/>
                </a:tc>
                <a:tc>
                  <a:txBody>
                    <a:bodyPr/>
                    <a:lstStyle/>
                    <a:p>
                      <a:pPr algn="ctr"/>
                      <a:r>
                        <a:rPr lang="zh-CN" altLang="en-US" dirty="0"/>
                        <a:t>典型行为</a:t>
                      </a:r>
                    </a:p>
                  </a:txBody>
                  <a:tcPr anchor="ctr"/>
                </a:tc>
                <a:extLst>
                  <a:ext uri="{0D108BD9-81ED-4DB2-BD59-A6C34878D82A}">
                    <a16:rowId xmlns:a16="http://schemas.microsoft.com/office/drawing/2014/main" val="2994290660"/>
                  </a:ext>
                </a:extLst>
              </a:tr>
              <a:tr h="370840">
                <a:tc rowSpan="5">
                  <a:txBody>
                    <a:bodyPr/>
                    <a:lstStyle/>
                    <a:p>
                      <a:pPr algn="ctr"/>
                      <a:r>
                        <a:rPr lang="zh-CN" altLang="en-US" dirty="0"/>
                        <a:t>教育智慧</a:t>
                      </a:r>
                    </a:p>
                  </a:txBody>
                  <a:tcPr anchor="ctr"/>
                </a:tc>
                <a:tc>
                  <a:txBody>
                    <a:bodyPr/>
                    <a:lstStyle/>
                    <a:p>
                      <a:pPr algn="ctr"/>
                      <a:r>
                        <a:rPr lang="zh-CN" altLang="en-US" sz="1600" dirty="0"/>
                        <a:t>以学生为中心</a:t>
                      </a:r>
                    </a:p>
                  </a:txBody>
                  <a:tcPr anchor="ctr"/>
                </a:tc>
                <a:tc>
                  <a:txBody>
                    <a:bodyPr/>
                    <a:lstStyle/>
                    <a:p>
                      <a:pPr algn="l"/>
                      <a:r>
                        <a:rPr lang="zh-CN" altLang="en-US" sz="1400" dirty="0"/>
                        <a:t>主动关心和了解学生的成长，平等对待学生</a:t>
                      </a:r>
                    </a:p>
                  </a:txBody>
                  <a:tcPr anchor="ctr"/>
                </a:tc>
                <a:tc>
                  <a:txBody>
                    <a:bodyPr/>
                    <a:lstStyle/>
                    <a:p>
                      <a:pPr algn="l"/>
                      <a:r>
                        <a:rPr lang="zh-CN" altLang="en-US" sz="1400" dirty="0"/>
                        <a:t>善待学生，能觉察学生</a:t>
                      </a:r>
                      <a:r>
                        <a:rPr lang="en-US" altLang="zh-CN" sz="1400" dirty="0"/>
                        <a:t>(</a:t>
                      </a:r>
                      <a:r>
                        <a:rPr lang="zh-CN" altLang="en-US" sz="1400" dirty="0"/>
                        <a:t>尤其是留守儿童</a:t>
                      </a:r>
                      <a:r>
                        <a:rPr lang="en-US" altLang="zh-CN" sz="1400" dirty="0"/>
                        <a:t>/</a:t>
                      </a:r>
                      <a:r>
                        <a:rPr lang="zh-CN" altLang="en-US" sz="1400" dirty="0"/>
                        <a:t>单亲家庭的孩子</a:t>
                      </a:r>
                      <a:r>
                        <a:rPr lang="en-US" altLang="zh-CN" sz="1400" dirty="0"/>
                        <a:t>)</a:t>
                      </a:r>
                      <a:r>
                        <a:rPr lang="zh-CN" altLang="en-US" sz="1400" dirty="0"/>
                        <a:t>的心理和状态，能给予细致的关怀和心理上的疏导，通过一些持续的活动</a:t>
                      </a:r>
                      <a:r>
                        <a:rPr lang="en-US" altLang="zh-CN" sz="1400" dirty="0"/>
                        <a:t>(</a:t>
                      </a:r>
                      <a:r>
                        <a:rPr lang="zh-CN" altLang="en-US" sz="1400" dirty="0"/>
                        <a:t>如课后谈话、家访、一起游戏</a:t>
                      </a:r>
                      <a:r>
                        <a:rPr lang="en-US" altLang="zh-CN" sz="1400" dirty="0"/>
                        <a:t>)</a:t>
                      </a:r>
                      <a:r>
                        <a:rPr lang="zh-CN" altLang="en-US" sz="1400" dirty="0"/>
                        <a:t>，和学生建立情感上的联结给予个性化支持，为学生争取机会，注意培养孩子的批判性思维，对孩子的创新意识加以鼓励</a:t>
                      </a:r>
                      <a:r>
                        <a:rPr lang="en-US" altLang="zh-CN" sz="1400" dirty="0"/>
                        <a:t>,</a:t>
                      </a:r>
                      <a:r>
                        <a:rPr lang="zh-CN" altLang="en-US" sz="1400" dirty="0"/>
                        <a:t>激发和保护孩子的创造力</a:t>
                      </a:r>
                    </a:p>
                  </a:txBody>
                  <a:tcPr anchor="ctr"/>
                </a:tc>
                <a:extLst>
                  <a:ext uri="{0D108BD9-81ED-4DB2-BD59-A6C34878D82A}">
                    <a16:rowId xmlns:a16="http://schemas.microsoft.com/office/drawing/2014/main" val="3595772025"/>
                  </a:ext>
                </a:extLst>
              </a:tr>
              <a:tr h="370840">
                <a:tc vMerge="1">
                  <a:txBody>
                    <a:bodyPr/>
                    <a:lstStyle/>
                    <a:p>
                      <a:pPr algn="ctr"/>
                      <a:endParaRPr lang="zh-CN" altLang="en-US" dirty="0"/>
                    </a:p>
                  </a:txBody>
                  <a:tcPr anchor="ctr"/>
                </a:tc>
                <a:tc>
                  <a:txBody>
                    <a:bodyPr/>
                    <a:lstStyle/>
                    <a:p>
                      <a:pPr algn="ctr"/>
                      <a:r>
                        <a:rPr lang="zh-CN" altLang="en-US" sz="1600" dirty="0">
                          <a:solidFill>
                            <a:srgbClr val="FF0000"/>
                          </a:solidFill>
                        </a:rPr>
                        <a:t>教学组织执行</a:t>
                      </a:r>
                    </a:p>
                  </a:txBody>
                  <a:tcPr anchor="ctr"/>
                </a:tc>
                <a:tc>
                  <a:txBody>
                    <a:bodyPr/>
                    <a:lstStyle/>
                    <a:p>
                      <a:pPr algn="l"/>
                      <a:r>
                        <a:rPr lang="zh-CN" altLang="en-US" sz="1400" dirty="0"/>
                        <a:t>克服教学实施中的困难，推动各种教学方式落地，达成教学目标</a:t>
                      </a:r>
                    </a:p>
                  </a:txBody>
                  <a:tcPr anchor="ctr"/>
                </a:tc>
                <a:tc>
                  <a:txBody>
                    <a:bodyPr/>
                    <a:lstStyle/>
                    <a:p>
                      <a:pPr algn="l"/>
                      <a:r>
                        <a:rPr lang="zh-CN" altLang="en-US" sz="1400" dirty="0"/>
                        <a:t>课前充分准备，保证课程的讲授有规律有节奏，在课程中引入更多的可参与互动环节</a:t>
                      </a:r>
                      <a:r>
                        <a:rPr lang="en-US" altLang="zh-CN" sz="1400" dirty="0"/>
                        <a:t>(</a:t>
                      </a:r>
                      <a:r>
                        <a:rPr lang="zh-CN" altLang="en-US" sz="1400" dirty="0"/>
                        <a:t>如互联网资源、动手实验</a:t>
                      </a:r>
                      <a:r>
                        <a:rPr lang="en-US" altLang="zh-CN" sz="1400" dirty="0"/>
                        <a:t>)</a:t>
                      </a:r>
                      <a:r>
                        <a:rPr lang="zh-CN" altLang="en-US" sz="1400" dirty="0"/>
                        <a:t>，调动学生的学习兴趣，弥补教育资源上的欠缺，在课堂中时刻关注学生的状态和反应，引入合适的评价小技巧，促进学生吸收知识和主动思考，有策略的利用团队组建策略，形成有效的学习文化。</a:t>
                      </a:r>
                    </a:p>
                  </a:txBody>
                  <a:tcPr anchor="ctr"/>
                </a:tc>
                <a:extLst>
                  <a:ext uri="{0D108BD9-81ED-4DB2-BD59-A6C34878D82A}">
                    <a16:rowId xmlns:a16="http://schemas.microsoft.com/office/drawing/2014/main" val="4161916597"/>
                  </a:ext>
                </a:extLst>
              </a:tr>
              <a:tr h="987269">
                <a:tc vMerge="1">
                  <a:txBody>
                    <a:bodyPr/>
                    <a:lstStyle/>
                    <a:p>
                      <a:pPr algn="ctr"/>
                      <a:endParaRPr lang="zh-CN" altLang="en-US" dirty="0"/>
                    </a:p>
                  </a:txBody>
                  <a:tcPr anchor="ctr"/>
                </a:tc>
                <a:tc>
                  <a:txBody>
                    <a:bodyPr/>
                    <a:lstStyle/>
                    <a:p>
                      <a:pPr algn="ctr"/>
                      <a:r>
                        <a:rPr lang="zh-CN" altLang="en-US" sz="1600" dirty="0">
                          <a:solidFill>
                            <a:srgbClr val="FF0000"/>
                          </a:solidFill>
                        </a:rPr>
                        <a:t>研究与创新</a:t>
                      </a:r>
                    </a:p>
                  </a:txBody>
                  <a:tcPr anchor="ctr"/>
                </a:tc>
                <a:tc>
                  <a:txBody>
                    <a:bodyPr/>
                    <a:lstStyle/>
                    <a:p>
                      <a:pPr algn="l"/>
                      <a:r>
                        <a:rPr lang="zh-CN" altLang="en-US" sz="1400" dirty="0"/>
                        <a:t>善于发现和分析存在的问题，寻找解决方案，纵教育技术带来新意</a:t>
                      </a:r>
                    </a:p>
                  </a:txBody>
                  <a:tcPr anchor="ctr"/>
                </a:tc>
                <a:tc rowSpan="3">
                  <a:txBody>
                    <a:bodyPr/>
                    <a:lstStyle/>
                    <a:p>
                      <a:pPr algn="l"/>
                      <a:r>
                        <a:rPr lang="zh-CN" altLang="en-US" sz="1400" dirty="0"/>
                        <a:t>解决在教具和教学方法上有创新</a:t>
                      </a:r>
                      <a:r>
                        <a:rPr lang="en-US" altLang="zh-CN" sz="1400" dirty="0"/>
                        <a:t>(</a:t>
                      </a:r>
                      <a:r>
                        <a:rPr lang="zh-CN" altLang="en-US" sz="1400" dirty="0"/>
                        <a:t>如针对乡村的条件自制教具</a:t>
                      </a:r>
                      <a:r>
                        <a:rPr lang="en-US" altLang="zh-CN" sz="1400" dirty="0"/>
                        <a:t>,</a:t>
                      </a:r>
                      <a:r>
                        <a:rPr lang="zh-CN" altLang="en-US" sz="1400" dirty="0"/>
                        <a:t>针对乡村孩子特点改进数学、作文的授课方法</a:t>
                      </a:r>
                      <a:r>
                        <a:rPr lang="en-US" altLang="zh-CN" sz="1400" dirty="0"/>
                        <a:t>)</a:t>
                      </a:r>
                      <a:r>
                        <a:rPr lang="zh-CN" altLang="en-US" sz="1400" dirty="0"/>
                        <a:t>，在教学设计上的创新，努力尝试新技术和方法</a:t>
                      </a:r>
                      <a:r>
                        <a:rPr lang="en-US" altLang="zh-CN" sz="1400" dirty="0"/>
                        <a:t>(</a:t>
                      </a:r>
                      <a:r>
                        <a:rPr lang="zh-CN" altLang="en-US" sz="1400" dirty="0"/>
                        <a:t>如角色扮演</a:t>
                      </a:r>
                      <a:r>
                        <a:rPr lang="en-US" altLang="zh-CN" sz="1400" dirty="0"/>
                        <a:t>/</a:t>
                      </a:r>
                      <a:r>
                        <a:rPr lang="zh-CN" altLang="en-US" sz="1400" dirty="0"/>
                        <a:t>情景剧排练、儿童诗、感悟自然</a:t>
                      </a:r>
                      <a:r>
                        <a:rPr lang="en-US" altLang="zh-CN" sz="1400" dirty="0"/>
                        <a:t>)</a:t>
                      </a:r>
                      <a:r>
                        <a:rPr lang="zh-CN" altLang="en-US" sz="1400" dirty="0"/>
                        <a:t>，以新方式激发学生在课堂中的参与热情和程度</a:t>
                      </a:r>
                      <a:r>
                        <a:rPr lang="en-US" altLang="zh-CN" sz="1400" dirty="0"/>
                        <a:t>(</a:t>
                      </a:r>
                      <a:r>
                        <a:rPr lang="zh-CN" altLang="en-US" sz="1400" dirty="0"/>
                        <a:t>如创建学生成长电子档</a:t>
                      </a:r>
                      <a:r>
                        <a:rPr lang="en-US" altLang="zh-CN" sz="1400" dirty="0"/>
                        <a:t>)</a:t>
                      </a:r>
                      <a:r>
                        <a:rPr lang="zh-CN" altLang="en-US" sz="1400" dirty="0"/>
                        <a:t>，进行创新性的设计引导</a:t>
                      </a:r>
                      <a:r>
                        <a:rPr lang="en-US" altLang="zh-CN" sz="1400" dirty="0"/>
                        <a:t>(</a:t>
                      </a:r>
                      <a:r>
                        <a:rPr lang="zh-CN" altLang="en-US" sz="1400" dirty="0"/>
                        <a:t>如设计表达加分表</a:t>
                      </a:r>
                      <a:r>
                        <a:rPr lang="en-US" altLang="zh-CN" sz="1400" dirty="0"/>
                        <a:t>)</a:t>
                      </a:r>
                      <a:r>
                        <a:rPr lang="zh-CN" altLang="en-US" sz="1400" dirty="0"/>
                        <a:t>，总结教学中观察到的问题和实践方法</a:t>
                      </a:r>
                      <a:r>
                        <a:rPr lang="en-US" altLang="zh-CN" sz="1400" dirty="0"/>
                        <a:t>,</a:t>
                      </a:r>
                      <a:r>
                        <a:rPr lang="zh-CN" altLang="en-US" sz="1400" dirty="0"/>
                        <a:t>形成结构化</a:t>
                      </a:r>
                      <a:r>
                        <a:rPr lang="en-US" altLang="zh-CN" sz="1400" dirty="0"/>
                        <a:t>/</a:t>
                      </a:r>
                      <a:r>
                        <a:rPr lang="zh-CN" altLang="en-US" sz="1400" dirty="0"/>
                        <a:t>个性化的观点和思想</a:t>
                      </a:r>
                      <a:r>
                        <a:rPr lang="en-US" altLang="zh-CN" sz="1400" dirty="0"/>
                        <a:t>(</a:t>
                      </a:r>
                      <a:r>
                        <a:rPr lang="zh-CN" altLang="en-US" sz="1400" dirty="0"/>
                        <a:t>如教学随笔、教育理念的个人解读、教育理念在课堂中的应用实践</a:t>
                      </a:r>
                      <a:r>
                        <a:rPr lang="en-US" altLang="zh-CN" sz="1400" dirty="0"/>
                        <a:t>)</a:t>
                      </a:r>
                      <a:r>
                        <a:rPr lang="zh-CN" altLang="en-US" sz="1400" dirty="0"/>
                        <a:t>，承担教研课题并在其中探索出一定成果</a:t>
                      </a:r>
                      <a:r>
                        <a:rPr lang="en-US" altLang="zh-CN" sz="1400" dirty="0"/>
                        <a:t>(</a:t>
                      </a:r>
                      <a:r>
                        <a:rPr lang="zh-CN" altLang="en-US" sz="1400" dirty="0"/>
                        <a:t>如综合实践课的设计、乡村教育专题研究</a:t>
                      </a:r>
                      <a:r>
                        <a:rPr lang="en-US" altLang="zh-CN" sz="1400" dirty="0"/>
                        <a:t>)</a:t>
                      </a:r>
                      <a:r>
                        <a:rPr lang="zh-CN" altLang="en-US" sz="1400" dirty="0"/>
                        <a:t>，积极承担讲座或者公开课活动。</a:t>
                      </a:r>
                    </a:p>
                  </a:txBody>
                  <a:tcPr anchor="ctr"/>
                </a:tc>
                <a:extLst>
                  <a:ext uri="{0D108BD9-81ED-4DB2-BD59-A6C34878D82A}">
                    <a16:rowId xmlns:a16="http://schemas.microsoft.com/office/drawing/2014/main" val="3341323123"/>
                  </a:ext>
                </a:extLst>
              </a:tr>
              <a:tr h="370840">
                <a:tc vMerge="1">
                  <a:txBody>
                    <a:bodyPr/>
                    <a:lstStyle/>
                    <a:p>
                      <a:pPr algn="ctr"/>
                      <a:endParaRPr lang="zh-CN" altLang="en-US" dirty="0"/>
                    </a:p>
                  </a:txBody>
                  <a:tcPr anchor="ctr"/>
                </a:tc>
                <a:tc>
                  <a:txBody>
                    <a:bodyPr/>
                    <a:lstStyle/>
                    <a:p>
                      <a:pPr algn="ctr"/>
                      <a:r>
                        <a:rPr lang="zh-CN" altLang="en-US" sz="1600" dirty="0"/>
                        <a:t>适应与融合</a:t>
                      </a:r>
                    </a:p>
                  </a:txBody>
                  <a:tcPr anchor="ctr"/>
                </a:tc>
                <a:tc>
                  <a:txBody>
                    <a:bodyPr/>
                    <a:lstStyle/>
                    <a:p>
                      <a:pPr algn="l"/>
                      <a:r>
                        <a:rPr lang="zh-CN" altLang="en-US" sz="1400" dirty="0"/>
                        <a:t>因地制宜发展具有当地特色的教育方法和模式</a:t>
                      </a:r>
                    </a:p>
                  </a:txBody>
                  <a:tcPr anchor="ctr"/>
                </a:tc>
                <a:tc vMerge="1">
                  <a:txBody>
                    <a:bodyPr/>
                    <a:lstStyle/>
                    <a:p>
                      <a:pPr algn="ctr"/>
                      <a:endParaRPr lang="zh-CN" altLang="en-US" sz="1400" dirty="0"/>
                    </a:p>
                  </a:txBody>
                  <a:tcPr anchor="ctr"/>
                </a:tc>
                <a:extLst>
                  <a:ext uri="{0D108BD9-81ED-4DB2-BD59-A6C34878D82A}">
                    <a16:rowId xmlns:a16="http://schemas.microsoft.com/office/drawing/2014/main" val="2621628789"/>
                  </a:ext>
                </a:extLst>
              </a:tr>
              <a:tr h="370840">
                <a:tc vMerge="1">
                  <a:txBody>
                    <a:bodyPr/>
                    <a:lstStyle/>
                    <a:p>
                      <a:pPr algn="ctr"/>
                      <a:endParaRPr lang="zh-CN" altLang="en-US" dirty="0"/>
                    </a:p>
                  </a:txBody>
                  <a:tcPr anchor="ctr"/>
                </a:tc>
                <a:tc>
                  <a:txBody>
                    <a:bodyPr/>
                    <a:lstStyle/>
                    <a:p>
                      <a:pPr algn="ctr"/>
                      <a:r>
                        <a:rPr lang="zh-CN" altLang="en-US" sz="1600" dirty="0"/>
                        <a:t>教育时代感</a:t>
                      </a:r>
                    </a:p>
                  </a:txBody>
                  <a:tcPr anchor="ctr"/>
                </a:tc>
                <a:tc>
                  <a:txBody>
                    <a:bodyPr/>
                    <a:lstStyle/>
                    <a:p>
                      <a:pPr algn="l"/>
                      <a:r>
                        <a:rPr lang="zh-CN" altLang="en-US" sz="1400" dirty="0"/>
                        <a:t>关注主流和新兴的教育技术和工具，主动了解并应用到教学中去</a:t>
                      </a:r>
                    </a:p>
                  </a:txBody>
                  <a:tcPr anchor="ctr"/>
                </a:tc>
                <a:tc vMerge="1">
                  <a:txBody>
                    <a:bodyPr/>
                    <a:lstStyle/>
                    <a:p>
                      <a:pPr algn="ctr"/>
                      <a:endParaRPr lang="zh-CN" altLang="en-US" sz="1400" dirty="0"/>
                    </a:p>
                  </a:txBody>
                  <a:tcPr anchor="ctr"/>
                </a:tc>
                <a:extLst>
                  <a:ext uri="{0D108BD9-81ED-4DB2-BD59-A6C34878D82A}">
                    <a16:rowId xmlns:a16="http://schemas.microsoft.com/office/drawing/2014/main" val="2692673870"/>
                  </a:ext>
                </a:extLst>
              </a:tr>
            </a:tbl>
          </a:graphicData>
        </a:graphic>
      </p:graphicFrame>
      <p:sp>
        <p:nvSpPr>
          <p:cNvPr id="5" name="矩形 4">
            <a:extLst>
              <a:ext uri="{FF2B5EF4-FFF2-40B4-BE49-F238E27FC236}">
                <a16:creationId xmlns:a16="http://schemas.microsoft.com/office/drawing/2014/main" id="{1E3EBABF-A053-501C-6E7B-F3949EEFA3CB}"/>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8" name="文本框 7">
            <a:extLst>
              <a:ext uri="{FF2B5EF4-FFF2-40B4-BE49-F238E27FC236}">
                <a16:creationId xmlns:a16="http://schemas.microsoft.com/office/drawing/2014/main" id="{DDB15FF4-CFFD-2C06-9036-72400595D602}"/>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spTree>
    <p:extLst>
      <p:ext uri="{BB962C8B-B14F-4D97-AF65-F5344CB8AC3E}">
        <p14:creationId xmlns:p14="http://schemas.microsoft.com/office/powerpoint/2010/main" val="18573044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4">
            <a:extLst>
              <a:ext uri="{FF2B5EF4-FFF2-40B4-BE49-F238E27FC236}">
                <a16:creationId xmlns:a16="http://schemas.microsoft.com/office/drawing/2014/main" id="{319587D6-4AD6-147C-3430-D6FFA367E75C}"/>
              </a:ext>
            </a:extLst>
          </p:cNvPr>
          <p:cNvGraphicFramePr>
            <a:graphicFrameLocks noGrp="1"/>
          </p:cNvGraphicFramePr>
          <p:nvPr>
            <p:extLst>
              <p:ext uri="{D42A27DB-BD31-4B8C-83A1-F6EECF244321}">
                <p14:modId xmlns:p14="http://schemas.microsoft.com/office/powerpoint/2010/main" val="232908787"/>
              </p:ext>
            </p:extLst>
          </p:nvPr>
        </p:nvGraphicFramePr>
        <p:xfrm>
          <a:off x="851478" y="996938"/>
          <a:ext cx="10905093" cy="4180840"/>
        </p:xfrm>
        <a:graphic>
          <a:graphicData uri="http://schemas.openxmlformats.org/drawingml/2006/table">
            <a:tbl>
              <a:tblPr firstRow="1" bandRow="1">
                <a:tableStyleId>{5C22544A-7EE6-4342-B048-85BDC9FD1C3A}</a:tableStyleId>
              </a:tblPr>
              <a:tblGrid>
                <a:gridCol w="1285232">
                  <a:extLst>
                    <a:ext uri="{9D8B030D-6E8A-4147-A177-3AD203B41FA5}">
                      <a16:colId xmlns:a16="http://schemas.microsoft.com/office/drawing/2014/main" val="593768134"/>
                    </a:ext>
                  </a:extLst>
                </a:gridCol>
                <a:gridCol w="1735494">
                  <a:extLst>
                    <a:ext uri="{9D8B030D-6E8A-4147-A177-3AD203B41FA5}">
                      <a16:colId xmlns:a16="http://schemas.microsoft.com/office/drawing/2014/main" val="1008133841"/>
                    </a:ext>
                  </a:extLst>
                </a:gridCol>
                <a:gridCol w="2920482">
                  <a:extLst>
                    <a:ext uri="{9D8B030D-6E8A-4147-A177-3AD203B41FA5}">
                      <a16:colId xmlns:a16="http://schemas.microsoft.com/office/drawing/2014/main" val="3710649482"/>
                    </a:ext>
                  </a:extLst>
                </a:gridCol>
                <a:gridCol w="4963885">
                  <a:extLst>
                    <a:ext uri="{9D8B030D-6E8A-4147-A177-3AD203B41FA5}">
                      <a16:colId xmlns:a16="http://schemas.microsoft.com/office/drawing/2014/main" val="2327935174"/>
                    </a:ext>
                  </a:extLst>
                </a:gridCol>
              </a:tblGrid>
              <a:tr h="370840">
                <a:tc>
                  <a:txBody>
                    <a:bodyPr/>
                    <a:lstStyle/>
                    <a:p>
                      <a:pPr algn="ctr"/>
                      <a:r>
                        <a:rPr lang="zh-CN" altLang="en-US" dirty="0"/>
                        <a:t>一级指标</a:t>
                      </a:r>
                    </a:p>
                  </a:txBody>
                  <a:tcPr anchor="ctr"/>
                </a:tc>
                <a:tc>
                  <a:txBody>
                    <a:bodyPr/>
                    <a:lstStyle/>
                    <a:p>
                      <a:pPr algn="ctr"/>
                      <a:r>
                        <a:rPr lang="zh-CN" altLang="en-US" dirty="0"/>
                        <a:t>二级指标</a:t>
                      </a:r>
                    </a:p>
                  </a:txBody>
                  <a:tcPr anchor="ctr"/>
                </a:tc>
                <a:tc>
                  <a:txBody>
                    <a:bodyPr/>
                    <a:lstStyle/>
                    <a:p>
                      <a:pPr algn="ctr"/>
                      <a:r>
                        <a:rPr lang="zh-CN" altLang="en-US" dirty="0"/>
                        <a:t>定义</a:t>
                      </a:r>
                    </a:p>
                  </a:txBody>
                  <a:tcPr anchor="ctr"/>
                </a:tc>
                <a:tc>
                  <a:txBody>
                    <a:bodyPr/>
                    <a:lstStyle/>
                    <a:p>
                      <a:pPr algn="ctr"/>
                      <a:r>
                        <a:rPr lang="zh-CN" altLang="en-US" dirty="0"/>
                        <a:t>典型行为</a:t>
                      </a:r>
                    </a:p>
                  </a:txBody>
                  <a:tcPr anchor="ctr"/>
                </a:tc>
                <a:extLst>
                  <a:ext uri="{0D108BD9-81ED-4DB2-BD59-A6C34878D82A}">
                    <a16:rowId xmlns:a16="http://schemas.microsoft.com/office/drawing/2014/main" val="2994290660"/>
                  </a:ext>
                </a:extLst>
              </a:tr>
              <a:tr h="370840">
                <a:tc rowSpan="2">
                  <a:txBody>
                    <a:bodyPr/>
                    <a:lstStyle/>
                    <a:p>
                      <a:pPr algn="ctr"/>
                      <a:r>
                        <a:rPr lang="zh-CN" altLang="en-US" dirty="0"/>
                        <a:t>教育影响</a:t>
                      </a:r>
                    </a:p>
                  </a:txBody>
                  <a:tcPr anchor="ctr"/>
                </a:tc>
                <a:tc>
                  <a:txBody>
                    <a:bodyPr/>
                    <a:lstStyle/>
                    <a:p>
                      <a:pPr algn="ctr"/>
                      <a:r>
                        <a:rPr lang="zh-CN" altLang="en-US" sz="1600" dirty="0">
                          <a:solidFill>
                            <a:srgbClr val="FF0000"/>
                          </a:solidFill>
                        </a:rPr>
                        <a:t>行业引领</a:t>
                      </a:r>
                    </a:p>
                  </a:txBody>
                  <a:tcPr anchor="ctr"/>
                </a:tc>
                <a:tc>
                  <a:txBody>
                    <a:bodyPr/>
                    <a:lstStyle/>
                    <a:p>
                      <a:pPr algn="l"/>
                      <a:r>
                        <a:rPr lang="zh-CN" altLang="en-US" sz="1400" dirty="0"/>
                        <a:t>以开放的心态倾听的接纳他人意见，愿意为他人提供适当的帮助，主动承担任为，为团队树立标杆，赢得广泛的支持</a:t>
                      </a:r>
                    </a:p>
                  </a:txBody>
                  <a:tcPr anchor="ctr"/>
                </a:tc>
                <a:tc>
                  <a:txBody>
                    <a:bodyPr/>
                    <a:lstStyle/>
                    <a:p>
                      <a:pPr algn="l"/>
                      <a:r>
                        <a:rPr lang="zh-CN" altLang="en-US" sz="1400" dirty="0"/>
                        <a:t>勤于请教，愿意承认自已能力上的不足，并邀请其他老师给出建议，经常给周围人或借助相关平台与他人分享和推荐有用的资源，主动参加各种公开课</a:t>
                      </a:r>
                      <a:r>
                        <a:rPr lang="en-US" altLang="zh-CN" sz="1400" dirty="0"/>
                        <a:t>/</a:t>
                      </a:r>
                      <a:r>
                        <a:rPr lang="zh-CN" altLang="en-US" sz="1400" dirty="0"/>
                        <a:t>汇报课，在准备和汇报中吸纳各方建议，通过各种校内校外活动，主动推广好的教学理念和方法</a:t>
                      </a:r>
                      <a:r>
                        <a:rPr lang="en-US" altLang="zh-CN" sz="1400" dirty="0"/>
                        <a:t>(</a:t>
                      </a:r>
                      <a:r>
                        <a:rPr lang="zh-CN" altLang="en-US" sz="1400" dirty="0"/>
                        <a:t>如创办学习群参加分享会</a:t>
                      </a:r>
                      <a:r>
                        <a:rPr lang="en-US" altLang="zh-CN" sz="1400" dirty="0"/>
                        <a:t>)</a:t>
                      </a:r>
                      <a:r>
                        <a:rPr lang="zh-CN" altLang="en-US" sz="1400" dirty="0"/>
                        <a:t>，筹备活动时，广泛征求教师等相关人员的建议，鼓励大家积极参与对教育教学、学生成长等方面有自己的见解，并主动分享给其他教师工作中需要其他教师或校领导支持时，及时沟通需求，争取对方的理解和配合</a:t>
                      </a:r>
                    </a:p>
                  </a:txBody>
                  <a:tcPr anchor="ctr"/>
                </a:tc>
                <a:extLst>
                  <a:ext uri="{0D108BD9-81ED-4DB2-BD59-A6C34878D82A}">
                    <a16:rowId xmlns:a16="http://schemas.microsoft.com/office/drawing/2014/main" val="3595772025"/>
                  </a:ext>
                </a:extLst>
              </a:tr>
              <a:tr h="370840">
                <a:tc vMerge="1">
                  <a:txBody>
                    <a:bodyPr/>
                    <a:lstStyle/>
                    <a:p>
                      <a:pPr algn="ctr"/>
                      <a:endParaRPr lang="zh-CN" altLang="en-US" dirty="0"/>
                    </a:p>
                  </a:txBody>
                  <a:tcPr anchor="ctr"/>
                </a:tc>
                <a:tc>
                  <a:txBody>
                    <a:bodyPr/>
                    <a:lstStyle/>
                    <a:p>
                      <a:pPr algn="ctr"/>
                      <a:r>
                        <a:rPr lang="zh-CN" altLang="en-US" sz="1600" dirty="0">
                          <a:solidFill>
                            <a:schemeClr val="tx1"/>
                          </a:solidFill>
                        </a:rPr>
                        <a:t>影响与支持</a:t>
                      </a:r>
                    </a:p>
                  </a:txBody>
                  <a:tcPr anchor="ctr"/>
                </a:tc>
                <a:tc>
                  <a:txBody>
                    <a:bodyPr/>
                    <a:lstStyle/>
                    <a:p>
                      <a:pPr algn="l"/>
                      <a:r>
                        <a:rPr lang="zh-CN" altLang="en-US" sz="1400" dirty="0"/>
                        <a:t>有意识地发挥个人影响力，在与家长、同事、社区的沟通中有策略地用自己的想法影响对方，并愿意为别人提供适当的帮助赢得广泛的认可与支持</a:t>
                      </a:r>
                    </a:p>
                  </a:txBody>
                  <a:tcPr anchor="ctr"/>
                </a:tc>
                <a:tc>
                  <a:txBody>
                    <a:bodyPr/>
                    <a:lstStyle/>
                    <a:p>
                      <a:pPr algn="l"/>
                      <a:r>
                        <a:rPr lang="zh-CN" altLang="en-US" sz="1400" dirty="0"/>
                        <a:t>家访中和家长积极沟通，关注家长的理解能力，和家长一起进行各种业余活动</a:t>
                      </a:r>
                      <a:r>
                        <a:rPr lang="en-US" altLang="zh-CN" sz="1400" dirty="0"/>
                        <a:t>(</a:t>
                      </a:r>
                      <a:r>
                        <a:rPr lang="zh-CN" altLang="en-US" sz="1400" dirty="0"/>
                        <a:t>如跳舞、太极拳、图书阅读</a:t>
                      </a:r>
                      <a:r>
                        <a:rPr lang="en-US" altLang="zh-CN" sz="1400" dirty="0"/>
                        <a:t>)</a:t>
                      </a:r>
                      <a:r>
                        <a:rPr lang="zh-CN" altLang="en-US" sz="1400" dirty="0"/>
                        <a:t>，学生在学业上遇到挫折时</a:t>
                      </a:r>
                      <a:r>
                        <a:rPr lang="en-US" altLang="zh-CN" sz="1400" dirty="0"/>
                        <a:t>(</a:t>
                      </a:r>
                      <a:r>
                        <a:rPr lang="zh-CN" altLang="en-US" sz="1400" dirty="0"/>
                        <a:t>如因留守、单亲贫困想要辍学</a:t>
                      </a:r>
                      <a:r>
                        <a:rPr lang="en-US" altLang="zh-CN" sz="1400" dirty="0"/>
                        <a:t>)</a:t>
                      </a:r>
                      <a:r>
                        <a:rPr lang="zh-CN" altLang="en-US" sz="1400" dirty="0"/>
                        <a:t>，及时与其家人、校方领导、社区机构沟通，帮助他</a:t>
                      </a:r>
                      <a:r>
                        <a:rPr lang="en-US" altLang="zh-CN" sz="1400" dirty="0"/>
                        <a:t>/</a:t>
                      </a:r>
                      <a:r>
                        <a:rPr lang="zh-CN" altLang="en-US" sz="1400" dirty="0"/>
                        <a:t>她渡过难关，处理学生之间、家长和学校之间的日常冲突时，考虑对方的立场和出发点，以教育事例影响对方，协调冲突时听取各方的解释，了解各方的目的和难处，给出对双方长期有利的方案，为争取到更多认可和支持贡献力量</a:t>
                      </a:r>
                    </a:p>
                  </a:txBody>
                  <a:tcPr anchor="ctr"/>
                </a:tc>
                <a:extLst>
                  <a:ext uri="{0D108BD9-81ED-4DB2-BD59-A6C34878D82A}">
                    <a16:rowId xmlns:a16="http://schemas.microsoft.com/office/drawing/2014/main" val="4161916597"/>
                  </a:ext>
                </a:extLst>
              </a:tr>
            </a:tbl>
          </a:graphicData>
        </a:graphic>
      </p:graphicFrame>
      <p:sp>
        <p:nvSpPr>
          <p:cNvPr id="5" name="矩形 4">
            <a:extLst>
              <a:ext uri="{FF2B5EF4-FFF2-40B4-BE49-F238E27FC236}">
                <a16:creationId xmlns:a16="http://schemas.microsoft.com/office/drawing/2014/main" id="{1E3EBABF-A053-501C-6E7B-F3949EEFA3CB}"/>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8" name="文本框 7">
            <a:extLst>
              <a:ext uri="{FF2B5EF4-FFF2-40B4-BE49-F238E27FC236}">
                <a16:creationId xmlns:a16="http://schemas.microsoft.com/office/drawing/2014/main" id="{DDB15FF4-CFFD-2C06-9036-72400595D602}"/>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spTree>
    <p:extLst>
      <p:ext uri="{BB962C8B-B14F-4D97-AF65-F5344CB8AC3E}">
        <p14:creationId xmlns:p14="http://schemas.microsoft.com/office/powerpoint/2010/main" val="3787935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9371F29-466A-D848-6F02-1AC564475736}"/>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8" name="文本框 7">
            <a:extLst>
              <a:ext uri="{FF2B5EF4-FFF2-40B4-BE49-F238E27FC236}">
                <a16:creationId xmlns:a16="http://schemas.microsoft.com/office/drawing/2014/main" id="{CC02E935-33C7-744D-1DC1-11B64555C096}"/>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graphicFrame>
        <p:nvGraphicFramePr>
          <p:cNvPr id="7" name="表格 6">
            <a:extLst>
              <a:ext uri="{FF2B5EF4-FFF2-40B4-BE49-F238E27FC236}">
                <a16:creationId xmlns:a16="http://schemas.microsoft.com/office/drawing/2014/main" id="{3CFFCFE8-653A-6B5A-EF9C-9A41F6D7D562}"/>
              </a:ext>
            </a:extLst>
          </p:cNvPr>
          <p:cNvGraphicFramePr>
            <a:graphicFrameLocks noGrp="1"/>
          </p:cNvGraphicFramePr>
          <p:nvPr>
            <p:extLst>
              <p:ext uri="{D42A27DB-BD31-4B8C-83A1-F6EECF244321}">
                <p14:modId xmlns:p14="http://schemas.microsoft.com/office/powerpoint/2010/main" val="3136318146"/>
              </p:ext>
            </p:extLst>
          </p:nvPr>
        </p:nvGraphicFramePr>
        <p:xfrm>
          <a:off x="599440" y="1136893"/>
          <a:ext cx="11480801" cy="5121379"/>
        </p:xfrm>
        <a:graphic>
          <a:graphicData uri="http://schemas.openxmlformats.org/drawingml/2006/table">
            <a:tbl>
              <a:tblPr firstRow="1" firstCol="1" bandRow="1">
                <a:tableStyleId>{5C22544A-7EE6-4342-B048-85BDC9FD1C3A}</a:tableStyleId>
              </a:tblPr>
              <a:tblGrid>
                <a:gridCol w="1168400">
                  <a:extLst>
                    <a:ext uri="{9D8B030D-6E8A-4147-A177-3AD203B41FA5}">
                      <a16:colId xmlns:a16="http://schemas.microsoft.com/office/drawing/2014/main" val="2384630573"/>
                    </a:ext>
                  </a:extLst>
                </a:gridCol>
                <a:gridCol w="1656080">
                  <a:extLst>
                    <a:ext uri="{9D8B030D-6E8A-4147-A177-3AD203B41FA5}">
                      <a16:colId xmlns:a16="http://schemas.microsoft.com/office/drawing/2014/main" val="2302955544"/>
                    </a:ext>
                  </a:extLst>
                </a:gridCol>
                <a:gridCol w="7325360">
                  <a:extLst>
                    <a:ext uri="{9D8B030D-6E8A-4147-A177-3AD203B41FA5}">
                      <a16:colId xmlns:a16="http://schemas.microsoft.com/office/drawing/2014/main" val="2406478536"/>
                    </a:ext>
                  </a:extLst>
                </a:gridCol>
                <a:gridCol w="1330961">
                  <a:extLst>
                    <a:ext uri="{9D8B030D-6E8A-4147-A177-3AD203B41FA5}">
                      <a16:colId xmlns:a16="http://schemas.microsoft.com/office/drawing/2014/main" val="3616830223"/>
                    </a:ext>
                  </a:extLst>
                </a:gridCol>
              </a:tblGrid>
              <a:tr h="227779">
                <a:tc gridSpan="3">
                  <a:txBody>
                    <a:bodyPr/>
                    <a:lstStyle/>
                    <a:p>
                      <a:pPr algn="ctr"/>
                      <a:r>
                        <a:rPr lang="zh-CN" altLang="en-US" dirty="0"/>
                        <a:t>湛江市中小学教师职称推荐评审量化评价指标</a:t>
                      </a:r>
                    </a:p>
                  </a:txBody>
                  <a:tcPr/>
                </a:tc>
                <a:tc hMerge="1">
                  <a:txBody>
                    <a:bodyPr/>
                    <a:lstStyle/>
                    <a:p>
                      <a:endParaRPr lang="zh-CN" altLang="en-US"/>
                    </a:p>
                  </a:txBody>
                  <a:tcPr/>
                </a:tc>
                <a:tc hMerge="1">
                  <a:txBody>
                    <a:bodyPr/>
                    <a:lstStyle/>
                    <a:p>
                      <a:endParaRPr lang="zh-CN" altLang="en-US"/>
                    </a:p>
                  </a:txBody>
                  <a:tcPr/>
                </a:tc>
                <a:tc>
                  <a:txBody>
                    <a:bodyPr/>
                    <a:lstStyle/>
                    <a:p>
                      <a:pPr algn="ctr"/>
                      <a:r>
                        <a:rPr lang="en-US" sz="400" kern="0" dirty="0">
                          <a:effectLst/>
                        </a:rPr>
                        <a:t>100</a:t>
                      </a:r>
                      <a:endParaRPr lang="zh-CN" sz="4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998898828"/>
                  </a:ext>
                </a:extLst>
              </a:tr>
              <a:tr h="303706">
                <a:tc gridSpan="2">
                  <a:txBody>
                    <a:bodyPr/>
                    <a:lstStyle/>
                    <a:p>
                      <a:pPr algn="ctr"/>
                      <a:r>
                        <a:rPr lang="zh-CN" sz="1200" kern="0" dirty="0">
                          <a:effectLst/>
                        </a:rPr>
                        <a:t>㈠学历（学位）</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hMerge="1">
                  <a:txBody>
                    <a:bodyPr/>
                    <a:lstStyle/>
                    <a:p>
                      <a:endParaRPr lang="zh-CN" altLang="en-US"/>
                    </a:p>
                  </a:txBody>
                  <a:tcPr/>
                </a:tc>
                <a:tc>
                  <a:txBody>
                    <a:bodyPr/>
                    <a:lstStyle/>
                    <a:p>
                      <a:pPr algn="l"/>
                      <a:r>
                        <a:rPr lang="zh-CN" sz="1200" kern="0" dirty="0">
                          <a:effectLst/>
                        </a:rPr>
                        <a:t>本专业或相近专业最高学历（位）＿＿＿（高者得高分）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3</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3916669940"/>
                  </a:ext>
                </a:extLst>
              </a:tr>
              <a:tr h="379632">
                <a:tc gridSpan="2">
                  <a:txBody>
                    <a:bodyPr/>
                    <a:lstStyle/>
                    <a:p>
                      <a:pPr algn="l"/>
                      <a:r>
                        <a:rPr lang="zh-CN" sz="1200" kern="0" dirty="0">
                          <a:effectLst/>
                        </a:rPr>
                        <a:t>㈡资历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hMerge="1">
                  <a:txBody>
                    <a:bodyPr/>
                    <a:lstStyle/>
                    <a:p>
                      <a:endParaRPr lang="zh-CN" altLang="en-US"/>
                    </a:p>
                  </a:txBody>
                  <a:tcPr/>
                </a:tc>
                <a:tc>
                  <a:txBody>
                    <a:bodyPr/>
                    <a:lstStyle/>
                    <a:p>
                      <a:pPr algn="l"/>
                      <a:r>
                        <a:rPr lang="zh-CN" sz="1200" kern="0" dirty="0">
                          <a:effectLst/>
                        </a:rPr>
                        <a:t>＿＿＿年</a:t>
                      </a:r>
                      <a:r>
                        <a:rPr lang="en-US" sz="1200" kern="0" dirty="0">
                          <a:effectLst/>
                        </a:rPr>
                        <a:t>_</a:t>
                      </a:r>
                      <a:r>
                        <a:rPr lang="zh-CN" sz="1200" kern="0" dirty="0">
                          <a:effectLst/>
                        </a:rPr>
                        <a:t>＿月聘任一级教师岗位任教超</a:t>
                      </a:r>
                      <a:r>
                        <a:rPr lang="en-US" sz="1200" kern="0" dirty="0">
                          <a:effectLst/>
                        </a:rPr>
                        <a:t>5</a:t>
                      </a:r>
                      <a:r>
                        <a:rPr lang="zh-CN" sz="1200" kern="0" dirty="0">
                          <a:effectLst/>
                        </a:rPr>
                        <a:t>年或博士</a:t>
                      </a:r>
                      <a:r>
                        <a:rPr lang="en-US" sz="1200" kern="0" dirty="0">
                          <a:effectLst/>
                        </a:rPr>
                        <a:t>2</a:t>
                      </a:r>
                      <a:r>
                        <a:rPr lang="zh-CN" sz="1200" kern="0" dirty="0">
                          <a:effectLst/>
                        </a:rPr>
                        <a:t>年（资历长者得高分）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7</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1461930768"/>
                  </a:ext>
                </a:extLst>
              </a:tr>
              <a:tr h="227779">
                <a:tc gridSpan="2">
                  <a:txBody>
                    <a:bodyPr/>
                    <a:lstStyle/>
                    <a:p>
                      <a:pPr algn="l"/>
                      <a:r>
                        <a:rPr lang="zh-CN" sz="1200" kern="0">
                          <a:effectLst/>
                        </a:rPr>
                        <a:t>㈢工龄</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hMerge="1">
                  <a:txBody>
                    <a:bodyPr/>
                    <a:lstStyle/>
                    <a:p>
                      <a:endParaRPr lang="zh-CN" altLang="en-US"/>
                    </a:p>
                  </a:txBody>
                  <a:tcPr/>
                </a:tc>
                <a:tc>
                  <a:txBody>
                    <a:bodyPr/>
                    <a:lstStyle/>
                    <a:p>
                      <a:pPr algn="l"/>
                      <a:r>
                        <a:rPr lang="zh-CN" sz="1200" kern="0" dirty="0">
                          <a:effectLst/>
                        </a:rPr>
                        <a:t>参加教育教学工作年限（年限最高者得高分）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10</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727591315"/>
                  </a:ext>
                </a:extLst>
              </a:tr>
              <a:tr h="227779">
                <a:tc rowSpan="15">
                  <a:txBody>
                    <a:bodyPr/>
                    <a:lstStyle/>
                    <a:p>
                      <a:pPr algn="ctr"/>
                      <a:r>
                        <a:rPr lang="zh-CN" sz="2400" kern="0" dirty="0">
                          <a:solidFill>
                            <a:srgbClr val="FF0000"/>
                          </a:solidFill>
                          <a:effectLst/>
                        </a:rPr>
                        <a:t>㈣专业　</a:t>
                      </a:r>
                      <a:r>
                        <a:rPr lang="zh-CN" sz="1200" kern="0" dirty="0">
                          <a:solidFill>
                            <a:srgbClr val="FF0000"/>
                          </a:solidFill>
                          <a:effectLst/>
                        </a:rPr>
                        <a:t>　　　　　　　　</a:t>
                      </a:r>
                      <a:endParaRPr lang="zh-CN" sz="1200" kern="1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rowSpan="4">
                  <a:txBody>
                    <a:bodyPr/>
                    <a:lstStyle/>
                    <a:p>
                      <a:pPr algn="ctr"/>
                      <a:r>
                        <a:rPr lang="zh-CN" sz="1200" kern="0" dirty="0">
                          <a:effectLst/>
                        </a:rPr>
                        <a:t>育人工作</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l"/>
                      <a:r>
                        <a:rPr lang="zh-CN" sz="1200" kern="0" dirty="0">
                          <a:effectLst/>
                        </a:rPr>
                        <a:t>教书育人成果比较突出，同行评价较高</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5</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3899621535"/>
                  </a:ext>
                </a:extLst>
              </a:tr>
              <a:tr h="151853">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学生、家长对管理工作认同度高</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5</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3678263556"/>
                  </a:ext>
                </a:extLst>
              </a:tr>
              <a:tr h="227779">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班主任年限超</a:t>
                      </a:r>
                      <a:r>
                        <a:rPr lang="en-US" sz="1200" kern="0" dirty="0">
                          <a:effectLst/>
                        </a:rPr>
                        <a:t>_</a:t>
                      </a:r>
                      <a:r>
                        <a:rPr lang="zh-CN" sz="1200" kern="0" dirty="0">
                          <a:effectLst/>
                        </a:rPr>
                        <a:t>＿＿</a:t>
                      </a:r>
                      <a:r>
                        <a:rPr lang="en-US" sz="1200" kern="0" dirty="0">
                          <a:effectLst/>
                        </a:rPr>
                        <a:t>_</a:t>
                      </a:r>
                      <a:r>
                        <a:rPr lang="zh-CN" sz="1200" kern="0" dirty="0">
                          <a:effectLst/>
                        </a:rPr>
                        <a:t>年（超出年限长者得分）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15</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1655592571"/>
                  </a:ext>
                </a:extLst>
              </a:tr>
              <a:tr h="683338">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任现职以来，所带班级获得校级以上表彰奖励超</a:t>
                      </a:r>
                      <a:r>
                        <a:rPr lang="en-US" sz="1200" kern="0" dirty="0">
                          <a:effectLst/>
                        </a:rPr>
                        <a:t>2</a:t>
                      </a:r>
                      <a:r>
                        <a:rPr lang="zh-CN" sz="1200" kern="0" dirty="0">
                          <a:effectLst/>
                        </a:rPr>
                        <a:t>次，或个人获得与德育（班主任）工作相关的县级以上荣誉称号（超级别或次数多者得高分）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5</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2444244872"/>
                  </a:ext>
                </a:extLst>
              </a:tr>
              <a:tr h="150346">
                <a:tc vMerge="1">
                  <a:txBody>
                    <a:bodyPr/>
                    <a:lstStyle/>
                    <a:p>
                      <a:endParaRPr lang="zh-CN" altLang="en-US"/>
                    </a:p>
                  </a:txBody>
                  <a:tcPr/>
                </a:tc>
                <a:tc rowSpan="6">
                  <a:txBody>
                    <a:bodyPr/>
                    <a:lstStyle/>
                    <a:p>
                      <a:pPr algn="ctr"/>
                      <a:r>
                        <a:rPr lang="zh-CN" sz="1200" kern="0" dirty="0">
                          <a:effectLst/>
                        </a:rPr>
                        <a:t>课程教学</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l"/>
                      <a:r>
                        <a:rPr lang="zh-CN" sz="1200" kern="0" dirty="0">
                          <a:effectLst/>
                        </a:rPr>
                        <a:t>周课时或工作量</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5</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2304808625"/>
                  </a:ext>
                </a:extLst>
              </a:tr>
              <a:tr h="303706">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学生成绩合格率、进步率提高明显或保持在较高水平</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10</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283656546"/>
                  </a:ext>
                </a:extLst>
              </a:tr>
              <a:tr h="227779">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公开课（超级别或次数多者得高分）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6</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1416538473"/>
                  </a:ext>
                </a:extLst>
              </a:tr>
              <a:tr h="159686">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县级以上教学比赛奖</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5</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221626105"/>
                  </a:ext>
                </a:extLst>
              </a:tr>
              <a:tr h="227779">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选修课、研究性学习等课程（超次数多者得高分）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3</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1512321650"/>
                  </a:ext>
                </a:extLst>
              </a:tr>
              <a:tr h="154564">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学生对教学满意度高</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4</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168119828"/>
                  </a:ext>
                </a:extLst>
              </a:tr>
              <a:tr h="227779">
                <a:tc vMerge="1">
                  <a:txBody>
                    <a:bodyPr/>
                    <a:lstStyle/>
                    <a:p>
                      <a:endParaRPr lang="zh-CN" altLang="en-US"/>
                    </a:p>
                  </a:txBody>
                  <a:tcPr/>
                </a:tc>
                <a:tc rowSpan="2">
                  <a:txBody>
                    <a:bodyPr/>
                    <a:lstStyle/>
                    <a:p>
                      <a:pPr algn="ctr"/>
                      <a:r>
                        <a:rPr lang="zh-CN" sz="1200" kern="0" dirty="0">
                          <a:effectLst/>
                        </a:rPr>
                        <a:t>教研科研</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l"/>
                      <a:r>
                        <a:rPr lang="zh-CN" sz="1200" kern="0" dirty="0">
                          <a:effectLst/>
                        </a:rPr>
                        <a:t>县级以上</a:t>
                      </a:r>
                      <a:r>
                        <a:rPr lang="zh-CN" altLang="en-US" sz="1200" kern="0" dirty="0">
                          <a:effectLst/>
                        </a:rPr>
                        <a:t>课题</a:t>
                      </a:r>
                      <a:r>
                        <a:rPr lang="zh-CN" sz="1200" kern="0" dirty="0">
                          <a:effectLst/>
                        </a:rPr>
                        <a:t>（超级别或次数多者得高分）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3</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10281233"/>
                  </a:ext>
                </a:extLst>
              </a:tr>
              <a:tr h="227779">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论文（著作）（超级别或篇数多者得高分）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4</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2704221102"/>
                  </a:ext>
                </a:extLst>
              </a:tr>
              <a:tr h="303706">
                <a:tc vMerge="1">
                  <a:txBody>
                    <a:bodyPr/>
                    <a:lstStyle/>
                    <a:p>
                      <a:endParaRPr lang="zh-CN" altLang="en-US"/>
                    </a:p>
                  </a:txBody>
                  <a:tcPr/>
                </a:tc>
                <a:tc rowSpan="3">
                  <a:txBody>
                    <a:bodyPr/>
                    <a:lstStyle/>
                    <a:p>
                      <a:pPr algn="ctr"/>
                      <a:r>
                        <a:rPr lang="zh-CN" sz="1200" kern="0" dirty="0">
                          <a:effectLst/>
                        </a:rPr>
                        <a:t>示范引领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l"/>
                      <a:r>
                        <a:rPr lang="zh-CN" sz="1200" kern="0" dirty="0">
                          <a:effectLst/>
                        </a:rPr>
                        <a:t>积极承担县级以上教研活动（超级别或次数多者得高分）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a:effectLst/>
                        </a:rPr>
                        <a:t>3</a:t>
                      </a:r>
                      <a:endParaRPr lang="zh-CN"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2181722462"/>
                  </a:ext>
                </a:extLst>
              </a:tr>
              <a:tr h="227779">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能发挥教育教学带头人作用（如学术性职务高）</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dirty="0">
                          <a:effectLst/>
                        </a:rPr>
                        <a:t>3</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3266869493"/>
                  </a:ext>
                </a:extLst>
              </a:tr>
              <a:tr h="227779">
                <a:tc vMerge="1">
                  <a:txBody>
                    <a:bodyPr/>
                    <a:lstStyle/>
                    <a:p>
                      <a:endParaRPr lang="zh-CN" altLang="en-US"/>
                    </a:p>
                  </a:txBody>
                  <a:tcPr/>
                </a:tc>
                <a:tc vMerge="1">
                  <a:txBody>
                    <a:bodyPr/>
                    <a:lstStyle/>
                    <a:p>
                      <a:endParaRPr lang="zh-CN" altLang="en-US"/>
                    </a:p>
                  </a:txBody>
                  <a:tcPr/>
                </a:tc>
                <a:tc>
                  <a:txBody>
                    <a:bodyPr/>
                    <a:lstStyle/>
                    <a:p>
                      <a:pPr algn="l"/>
                      <a:r>
                        <a:rPr lang="zh-CN" sz="1200" kern="0" dirty="0">
                          <a:effectLst/>
                        </a:rPr>
                        <a:t>县级以上表彰奖励（超级别或次数多者得高分）</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tc>
                  <a:txBody>
                    <a:bodyPr/>
                    <a:lstStyle/>
                    <a:p>
                      <a:pPr algn="ctr"/>
                      <a:r>
                        <a:rPr lang="en-US" sz="1200" kern="0" dirty="0">
                          <a:effectLst/>
                        </a:rPr>
                        <a:t>4</a:t>
                      </a:r>
                      <a:endParaRPr lang="zh-CN"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28093" marR="28093" marT="0" marB="0" anchor="ctr"/>
                </a:tc>
                <a:extLst>
                  <a:ext uri="{0D108BD9-81ED-4DB2-BD59-A6C34878D82A}">
                    <a16:rowId xmlns:a16="http://schemas.microsoft.com/office/drawing/2014/main" val="4111549190"/>
                  </a:ext>
                </a:extLst>
              </a:tr>
            </a:tbl>
          </a:graphicData>
        </a:graphic>
      </p:graphicFrame>
      <p:sp>
        <p:nvSpPr>
          <p:cNvPr id="10" name="文本框 9">
            <a:extLst>
              <a:ext uri="{FF2B5EF4-FFF2-40B4-BE49-F238E27FC236}">
                <a16:creationId xmlns:a16="http://schemas.microsoft.com/office/drawing/2014/main" id="{A63329D3-5B54-04BF-6AD6-30AECC76ED91}"/>
              </a:ext>
            </a:extLst>
          </p:cNvPr>
          <p:cNvSpPr txBox="1"/>
          <p:nvPr/>
        </p:nvSpPr>
        <p:spPr>
          <a:xfrm>
            <a:off x="5791200" y="421311"/>
            <a:ext cx="4978400" cy="646331"/>
          </a:xfrm>
          <a:prstGeom prst="rect">
            <a:avLst/>
          </a:prstGeom>
          <a:noFill/>
        </p:spPr>
        <p:txBody>
          <a:bodyPr wrap="square">
            <a:spAutoFit/>
          </a:bodyPr>
          <a:lstStyle/>
          <a:p>
            <a:pPr algn="ctr"/>
            <a:r>
              <a:rPr lang="zh-CN" altLang="en-US" dirty="0"/>
              <a:t>请根据本表，扫描二维码，打开表单，设计一下自己的教师专业发展路径。</a:t>
            </a:r>
          </a:p>
        </p:txBody>
      </p:sp>
    </p:spTree>
    <p:extLst>
      <p:ext uri="{BB962C8B-B14F-4D97-AF65-F5344CB8AC3E}">
        <p14:creationId xmlns:p14="http://schemas.microsoft.com/office/powerpoint/2010/main" val="16749750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a80fb460-63b4-46cb-9e80-0c5ad132e310"/>
          <p:cNvGrpSpPr>
            <a:grpSpLocks noChangeAspect="1"/>
          </p:cNvGrpSpPr>
          <p:nvPr/>
        </p:nvGrpSpPr>
        <p:grpSpPr>
          <a:xfrm>
            <a:off x="948334" y="3429000"/>
            <a:ext cx="10295331" cy="2317677"/>
            <a:chOff x="594360" y="1648541"/>
            <a:chExt cx="7934164" cy="1786131"/>
          </a:xfrm>
        </p:grpSpPr>
        <p:sp>
          <p:nvSpPr>
            <p:cNvPr id="13" name="矩形 12"/>
            <p:cNvSpPr/>
            <p:nvPr/>
          </p:nvSpPr>
          <p:spPr>
            <a:xfrm>
              <a:off x="594360" y="3077483"/>
              <a:ext cx="1993391" cy="357189"/>
            </a:xfrm>
            <a:prstGeom prst="rect">
              <a:avLst/>
            </a:prstGeom>
            <a:solidFill>
              <a:schemeClr val="accent2">
                <a:lumMod val="20000"/>
                <a:lumOff val="80000"/>
              </a:schemeClr>
            </a:solidFill>
            <a:ln>
              <a:noFill/>
            </a:ln>
          </p:spPr>
          <p:txBody>
            <a:bodyPr anchor="ctr"/>
            <a:lstStyle/>
            <a:p>
              <a:pPr algn="ctr"/>
              <a:endParaRPr/>
            </a:p>
          </p:txBody>
        </p:sp>
        <p:sp>
          <p:nvSpPr>
            <p:cNvPr id="14" name="矩形 13"/>
            <p:cNvSpPr/>
            <p:nvPr/>
          </p:nvSpPr>
          <p:spPr>
            <a:xfrm>
              <a:off x="594360" y="3077483"/>
              <a:ext cx="362852" cy="357189"/>
            </a:xfrm>
            <a:prstGeom prst="rect">
              <a:avLst/>
            </a:prstGeom>
            <a:solidFill>
              <a:schemeClr val="accent2"/>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a:solidFill>
                    <a:schemeClr val="lt1"/>
                  </a:solidFill>
                </a:rPr>
                <a:t>1</a:t>
              </a:r>
            </a:p>
          </p:txBody>
        </p:sp>
        <p:sp>
          <p:nvSpPr>
            <p:cNvPr id="15" name="矩形 14"/>
            <p:cNvSpPr/>
            <p:nvPr/>
          </p:nvSpPr>
          <p:spPr>
            <a:xfrm>
              <a:off x="2578933" y="2719382"/>
              <a:ext cx="1993391" cy="357189"/>
            </a:xfrm>
            <a:prstGeom prst="rect">
              <a:avLst/>
            </a:prstGeom>
            <a:solidFill>
              <a:schemeClr val="accent1">
                <a:lumMod val="20000"/>
                <a:lumOff val="80000"/>
              </a:schemeClr>
            </a:solidFill>
            <a:ln>
              <a:noFill/>
            </a:ln>
          </p:spPr>
          <p:txBody>
            <a:bodyPr anchor="ctr"/>
            <a:lstStyle/>
            <a:p>
              <a:pPr algn="ctr"/>
              <a:endParaRPr/>
            </a:p>
          </p:txBody>
        </p:sp>
        <p:sp>
          <p:nvSpPr>
            <p:cNvPr id="16" name="矩形 15"/>
            <p:cNvSpPr/>
            <p:nvPr/>
          </p:nvSpPr>
          <p:spPr>
            <a:xfrm>
              <a:off x="2578933" y="2719382"/>
              <a:ext cx="362852" cy="357189"/>
            </a:xfrm>
            <a:prstGeom prst="rect">
              <a:avLst/>
            </a:prstGeom>
            <a:solidFill>
              <a:schemeClr val="accent1"/>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dirty="0">
                  <a:solidFill>
                    <a:schemeClr val="lt1"/>
                  </a:solidFill>
                </a:rPr>
                <a:t>2</a:t>
              </a:r>
            </a:p>
          </p:txBody>
        </p:sp>
        <p:sp>
          <p:nvSpPr>
            <p:cNvPr id="17" name="矩形 16"/>
            <p:cNvSpPr/>
            <p:nvPr/>
          </p:nvSpPr>
          <p:spPr>
            <a:xfrm>
              <a:off x="4563394" y="2362971"/>
              <a:ext cx="1993391" cy="357189"/>
            </a:xfrm>
            <a:prstGeom prst="rect">
              <a:avLst/>
            </a:prstGeom>
            <a:solidFill>
              <a:schemeClr val="accent2">
                <a:lumMod val="20000"/>
                <a:lumOff val="80000"/>
              </a:schemeClr>
            </a:solidFill>
            <a:ln>
              <a:noFill/>
            </a:ln>
          </p:spPr>
          <p:txBody>
            <a:bodyPr anchor="ctr"/>
            <a:lstStyle/>
            <a:p>
              <a:pPr algn="ctr"/>
              <a:endParaRPr/>
            </a:p>
          </p:txBody>
        </p:sp>
        <p:sp>
          <p:nvSpPr>
            <p:cNvPr id="18" name="矩形 17"/>
            <p:cNvSpPr/>
            <p:nvPr/>
          </p:nvSpPr>
          <p:spPr>
            <a:xfrm>
              <a:off x="4563394" y="2362971"/>
              <a:ext cx="362852" cy="357189"/>
            </a:xfrm>
            <a:prstGeom prst="rect">
              <a:avLst/>
            </a:prstGeom>
            <a:solidFill>
              <a:schemeClr val="accent2"/>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a:solidFill>
                    <a:schemeClr val="lt1"/>
                  </a:solidFill>
                </a:rPr>
                <a:t>3</a:t>
              </a:r>
            </a:p>
          </p:txBody>
        </p:sp>
        <p:sp>
          <p:nvSpPr>
            <p:cNvPr id="19" name="矩形 18"/>
            <p:cNvSpPr/>
            <p:nvPr/>
          </p:nvSpPr>
          <p:spPr>
            <a:xfrm>
              <a:off x="6535133" y="2004821"/>
              <a:ext cx="1993391" cy="357189"/>
            </a:xfrm>
            <a:prstGeom prst="rect">
              <a:avLst/>
            </a:prstGeom>
            <a:solidFill>
              <a:schemeClr val="accent1">
                <a:lumMod val="20000"/>
                <a:lumOff val="80000"/>
              </a:schemeClr>
            </a:solidFill>
            <a:ln>
              <a:noFill/>
            </a:ln>
          </p:spPr>
          <p:txBody>
            <a:bodyPr anchor="ctr"/>
            <a:lstStyle/>
            <a:p>
              <a:pPr algn="ctr"/>
              <a:endParaRPr/>
            </a:p>
          </p:txBody>
        </p:sp>
        <p:sp>
          <p:nvSpPr>
            <p:cNvPr id="20" name="矩形 19"/>
            <p:cNvSpPr/>
            <p:nvPr/>
          </p:nvSpPr>
          <p:spPr>
            <a:xfrm>
              <a:off x="6535133" y="2004821"/>
              <a:ext cx="362852" cy="357189"/>
            </a:xfrm>
            <a:prstGeom prst="rect">
              <a:avLst/>
            </a:prstGeom>
            <a:solidFill>
              <a:schemeClr val="accent1"/>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a:solidFill>
                    <a:schemeClr val="lt1"/>
                  </a:solidFill>
                </a:rPr>
                <a:t>4</a:t>
              </a:r>
            </a:p>
          </p:txBody>
        </p:sp>
        <p:sp>
          <p:nvSpPr>
            <p:cNvPr id="21" name="弧形 20"/>
            <p:cNvSpPr/>
            <p:nvPr/>
          </p:nvSpPr>
          <p:spPr>
            <a:xfrm>
              <a:off x="3989064" y="2030417"/>
              <a:ext cx="777881" cy="777881"/>
            </a:xfrm>
            <a:prstGeom prst="arc">
              <a:avLst>
                <a:gd name="adj1" fmla="val 8747624"/>
                <a:gd name="adj2" fmla="val 20533184"/>
              </a:avLst>
            </a:prstGeom>
            <a:noFill/>
            <a:ln w="9525" cap="flat" cmpd="sng">
              <a:solidFill>
                <a:schemeClr val="accent4"/>
              </a:solidFill>
              <a:prstDash val="dash"/>
              <a:round/>
              <a:headEnd type="none" w="med" len="med"/>
              <a:tailEnd type="triangle" w="lg" len="lg"/>
            </a:ln>
          </p:spPr>
          <p:txBody>
            <a:bodyPr anchor="ctr"/>
            <a:lstStyle/>
            <a:p>
              <a:pPr algn="ctr"/>
              <a:endParaRPr/>
            </a:p>
          </p:txBody>
        </p:sp>
        <p:sp>
          <p:nvSpPr>
            <p:cNvPr id="22" name="弧形 21"/>
            <p:cNvSpPr/>
            <p:nvPr/>
          </p:nvSpPr>
          <p:spPr>
            <a:xfrm>
              <a:off x="5967410" y="1682758"/>
              <a:ext cx="777881" cy="777881"/>
            </a:xfrm>
            <a:prstGeom prst="arc">
              <a:avLst>
                <a:gd name="adj1" fmla="val 8747624"/>
                <a:gd name="adj2" fmla="val 20533184"/>
              </a:avLst>
            </a:prstGeom>
            <a:noFill/>
            <a:ln w="9525" cap="flat" cmpd="sng">
              <a:solidFill>
                <a:schemeClr val="accent4"/>
              </a:solidFill>
              <a:prstDash val="dash"/>
              <a:round/>
              <a:headEnd type="none" w="med" len="med"/>
              <a:tailEnd type="triangle" w="lg" len="lg"/>
            </a:ln>
          </p:spPr>
          <p:txBody>
            <a:bodyPr anchor="ctr"/>
            <a:lstStyle/>
            <a:p>
              <a:pPr algn="ctr"/>
              <a:endParaRPr/>
            </a:p>
          </p:txBody>
        </p:sp>
        <p:sp>
          <p:nvSpPr>
            <p:cNvPr id="23" name="任意多边形: 形状 22"/>
            <p:cNvSpPr/>
            <p:nvPr/>
          </p:nvSpPr>
          <p:spPr>
            <a:xfrm>
              <a:off x="2129769" y="1648541"/>
              <a:ext cx="691271" cy="1319604"/>
            </a:xfrm>
            <a:custGeom>
              <a:avLst/>
              <a:gdLst/>
              <a:ahLst/>
              <a:cxnLst/>
              <a:rect l="0" t="0" r="0" b="0"/>
              <a:pathLst>
                <a:path w="120000" h="120000" extrusionOk="0">
                  <a:moveTo>
                    <a:pt x="57895" y="0"/>
                  </a:moveTo>
                  <a:cubicBezTo>
                    <a:pt x="48270" y="0"/>
                    <a:pt x="40468" y="4083"/>
                    <a:pt x="40468" y="9127"/>
                  </a:cubicBezTo>
                  <a:cubicBezTo>
                    <a:pt x="40468" y="14172"/>
                    <a:pt x="48270" y="18255"/>
                    <a:pt x="57895" y="18255"/>
                  </a:cubicBezTo>
                  <a:cubicBezTo>
                    <a:pt x="67520" y="18255"/>
                    <a:pt x="75317" y="14172"/>
                    <a:pt x="75317" y="9127"/>
                  </a:cubicBezTo>
                  <a:cubicBezTo>
                    <a:pt x="75317" y="4083"/>
                    <a:pt x="67520" y="0"/>
                    <a:pt x="57895" y="0"/>
                  </a:cubicBezTo>
                  <a:close/>
                  <a:moveTo>
                    <a:pt x="54674" y="21872"/>
                  </a:moveTo>
                  <a:cubicBezTo>
                    <a:pt x="48631" y="21827"/>
                    <a:pt x="46939" y="22483"/>
                    <a:pt x="46939" y="22483"/>
                  </a:cubicBezTo>
                  <a:lnTo>
                    <a:pt x="11187" y="34944"/>
                  </a:lnTo>
                  <a:cubicBezTo>
                    <a:pt x="10205" y="35166"/>
                    <a:pt x="9325" y="35477"/>
                    <a:pt x="8558" y="35861"/>
                  </a:cubicBezTo>
                  <a:cubicBezTo>
                    <a:pt x="7249" y="36527"/>
                    <a:pt x="6307" y="37411"/>
                    <a:pt x="6008" y="38427"/>
                  </a:cubicBezTo>
                  <a:lnTo>
                    <a:pt x="107" y="58561"/>
                  </a:lnTo>
                  <a:cubicBezTo>
                    <a:pt x="-626" y="61044"/>
                    <a:pt x="2606" y="63361"/>
                    <a:pt x="7351" y="63744"/>
                  </a:cubicBezTo>
                  <a:cubicBezTo>
                    <a:pt x="12090" y="64127"/>
                    <a:pt x="16541" y="62438"/>
                    <a:pt x="17275" y="59950"/>
                  </a:cubicBezTo>
                  <a:lnTo>
                    <a:pt x="21472" y="41494"/>
                  </a:lnTo>
                  <a:lnTo>
                    <a:pt x="42301" y="34038"/>
                  </a:lnTo>
                  <a:lnTo>
                    <a:pt x="42301" y="59588"/>
                  </a:lnTo>
                  <a:cubicBezTo>
                    <a:pt x="42301" y="59588"/>
                    <a:pt x="42172" y="60272"/>
                    <a:pt x="43046" y="60777"/>
                  </a:cubicBezTo>
                  <a:cubicBezTo>
                    <a:pt x="43813" y="61216"/>
                    <a:pt x="45957" y="61638"/>
                    <a:pt x="45963" y="61638"/>
                  </a:cubicBezTo>
                  <a:lnTo>
                    <a:pt x="43227" y="115450"/>
                  </a:lnTo>
                  <a:cubicBezTo>
                    <a:pt x="43227" y="117961"/>
                    <a:pt x="47114" y="120000"/>
                    <a:pt x="51915" y="120000"/>
                  </a:cubicBezTo>
                  <a:cubicBezTo>
                    <a:pt x="56716" y="120000"/>
                    <a:pt x="60603" y="117961"/>
                    <a:pt x="60603" y="115450"/>
                  </a:cubicBezTo>
                  <a:lnTo>
                    <a:pt x="63153" y="65272"/>
                  </a:lnTo>
                  <a:lnTo>
                    <a:pt x="98775" y="72738"/>
                  </a:lnTo>
                  <a:lnTo>
                    <a:pt x="97720" y="90444"/>
                  </a:lnTo>
                  <a:cubicBezTo>
                    <a:pt x="97720" y="92955"/>
                    <a:pt x="101607" y="94994"/>
                    <a:pt x="106403" y="94994"/>
                  </a:cubicBezTo>
                  <a:cubicBezTo>
                    <a:pt x="111204" y="94994"/>
                    <a:pt x="115091" y="92955"/>
                    <a:pt x="115091" y="90444"/>
                  </a:cubicBezTo>
                  <a:lnTo>
                    <a:pt x="115734" y="69961"/>
                  </a:lnTo>
                  <a:cubicBezTo>
                    <a:pt x="115734" y="68005"/>
                    <a:pt x="113387" y="66338"/>
                    <a:pt x="110093" y="65688"/>
                  </a:cubicBezTo>
                  <a:lnTo>
                    <a:pt x="77641" y="57816"/>
                  </a:lnTo>
                  <a:lnTo>
                    <a:pt x="76992" y="44138"/>
                  </a:lnTo>
                  <a:lnTo>
                    <a:pt x="107125" y="52783"/>
                  </a:lnTo>
                  <a:cubicBezTo>
                    <a:pt x="111334" y="53988"/>
                    <a:pt x="116631" y="53177"/>
                    <a:pt x="118933" y="50972"/>
                  </a:cubicBezTo>
                  <a:cubicBezTo>
                    <a:pt x="121235" y="48766"/>
                    <a:pt x="119689" y="46011"/>
                    <a:pt x="115480" y="44800"/>
                  </a:cubicBezTo>
                  <a:lnTo>
                    <a:pt x="79909" y="34605"/>
                  </a:lnTo>
                  <a:cubicBezTo>
                    <a:pt x="78820" y="34294"/>
                    <a:pt x="77523" y="34111"/>
                    <a:pt x="76631" y="33894"/>
                  </a:cubicBezTo>
                  <a:lnTo>
                    <a:pt x="76118" y="25872"/>
                  </a:lnTo>
                  <a:cubicBezTo>
                    <a:pt x="76118" y="25872"/>
                    <a:pt x="76016" y="23194"/>
                    <a:pt x="62279" y="22211"/>
                  </a:cubicBezTo>
                  <a:cubicBezTo>
                    <a:pt x="59193" y="21988"/>
                    <a:pt x="56688" y="21888"/>
                    <a:pt x="54674" y="21872"/>
                  </a:cubicBezTo>
                  <a:close/>
                </a:path>
              </a:pathLst>
            </a:custGeom>
            <a:solidFill>
              <a:schemeClr val="accent4"/>
            </a:solidFill>
            <a:ln>
              <a:noFill/>
            </a:ln>
          </p:spPr>
          <p:txBody>
            <a:bodyPr anchor="ctr"/>
            <a:lstStyle/>
            <a:p>
              <a:pPr algn="ctr"/>
              <a:endParaRPr/>
            </a:p>
          </p:txBody>
        </p:sp>
      </p:grpSp>
      <p:sp>
        <p:nvSpPr>
          <p:cNvPr id="5" name="矩形 4">
            <a:extLst>
              <a:ext uri="{FF2B5EF4-FFF2-40B4-BE49-F238E27FC236}">
                <a16:creationId xmlns:a16="http://schemas.microsoft.com/office/drawing/2014/main" id="{79371F29-466A-D848-6F02-1AC564475736}"/>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8" name="文本框 7">
            <a:extLst>
              <a:ext uri="{FF2B5EF4-FFF2-40B4-BE49-F238E27FC236}">
                <a16:creationId xmlns:a16="http://schemas.microsoft.com/office/drawing/2014/main" id="{CC02E935-33C7-744D-1DC1-11B64555C096}"/>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sp>
        <p:nvSpPr>
          <p:cNvPr id="27" name="箭头: 右 26">
            <a:extLst>
              <a:ext uri="{FF2B5EF4-FFF2-40B4-BE49-F238E27FC236}">
                <a16:creationId xmlns:a16="http://schemas.microsoft.com/office/drawing/2014/main" id="{0DE2AC59-E4C1-6C4E-B244-7912FD217A5C}"/>
              </a:ext>
            </a:extLst>
          </p:cNvPr>
          <p:cNvSpPr/>
          <p:nvPr/>
        </p:nvSpPr>
        <p:spPr>
          <a:xfrm rot="20668359">
            <a:off x="4698273" y="2695351"/>
            <a:ext cx="3742188" cy="103319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教师专业发展是通俗来说什么？</a:t>
            </a:r>
          </a:p>
        </p:txBody>
      </p:sp>
      <p:sp>
        <p:nvSpPr>
          <p:cNvPr id="28" name="矩形 27">
            <a:extLst>
              <a:ext uri="{FF2B5EF4-FFF2-40B4-BE49-F238E27FC236}">
                <a16:creationId xmlns:a16="http://schemas.microsoft.com/office/drawing/2014/main" id="{101E0E49-5158-725F-7EF2-C9EAFB04E9A1}"/>
              </a:ext>
            </a:extLst>
          </p:cNvPr>
          <p:cNvSpPr/>
          <p:nvPr/>
        </p:nvSpPr>
        <p:spPr>
          <a:xfrm>
            <a:off x="9339317" y="2213317"/>
            <a:ext cx="1569661" cy="923330"/>
          </a:xfrm>
          <a:prstGeom prst="rect">
            <a:avLst/>
          </a:prstGeom>
          <a:noFill/>
        </p:spPr>
        <p:txBody>
          <a:bodyPr wrap="none" lIns="91440" tIns="45720" rIns="91440" bIns="45720">
            <a:spAutoFit/>
          </a:bodyPr>
          <a:lstStyle/>
          <a:p>
            <a:pPr algn="ctr"/>
            <a:r>
              <a:rPr lang="zh-CN" altLang="en-US" sz="5400" dirty="0">
                <a:ln w="0"/>
                <a:solidFill>
                  <a:srgbClr val="FF0000"/>
                </a:solidFill>
                <a:effectLst>
                  <a:reflection blurRad="6350" stA="53000" endA="300" endPos="35500" dir="5400000" sy="-90000" algn="bl" rotWithShape="0"/>
                </a:effectLst>
              </a:rPr>
              <a:t>职称</a:t>
            </a:r>
            <a:endParaRPr lang="zh-CN" altLang="en-US" sz="5400" b="0" cap="none" spc="0" dirty="0">
              <a:ln w="0"/>
              <a:solidFill>
                <a:srgbClr val="FF0000"/>
              </a:solidFill>
              <a:effectLst>
                <a:reflection blurRad="6350" stA="53000" endA="300" endPos="35500" dir="5400000" sy="-90000" algn="bl" rotWithShape="0"/>
              </a:effectLst>
            </a:endParaRPr>
          </a:p>
        </p:txBody>
      </p:sp>
    </p:spTree>
    <p:extLst>
      <p:ext uri="{BB962C8B-B14F-4D97-AF65-F5344CB8AC3E}">
        <p14:creationId xmlns:p14="http://schemas.microsoft.com/office/powerpoint/2010/main" val="7125303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p:pic>
      <p:sp>
        <p:nvSpPr>
          <p:cNvPr id="7" name="矩形 6"/>
          <p:cNvSpPr/>
          <p:nvPr/>
        </p:nvSpPr>
        <p:spPr>
          <a:xfrm>
            <a:off x="1" y="0"/>
            <a:ext cx="12191999"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8" name="组合 7"/>
          <p:cNvGrpSpPr/>
          <p:nvPr/>
        </p:nvGrpSpPr>
        <p:grpSpPr>
          <a:xfrm>
            <a:off x="2905744" y="2811120"/>
            <a:ext cx="1235760" cy="1235760"/>
            <a:chOff x="3197844" y="2714503"/>
            <a:chExt cx="1235760" cy="1235760"/>
          </a:xfrm>
        </p:grpSpPr>
        <p:sp>
          <p:nvSpPr>
            <p:cNvPr id="2" name="圆角矩形 29"/>
            <p:cNvSpPr/>
            <p:nvPr/>
          </p:nvSpPr>
          <p:spPr>
            <a:xfrm>
              <a:off x="3197844" y="2714503"/>
              <a:ext cx="1235760" cy="1235760"/>
            </a:xfrm>
            <a:prstGeom prst="roundRect">
              <a:avLst>
                <a:gd name="adj" fmla="val 1621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Freeform 245"/>
            <p:cNvSpPr/>
            <p:nvPr/>
          </p:nvSpPr>
          <p:spPr bwMode="auto">
            <a:xfrm>
              <a:off x="3469219" y="2985878"/>
              <a:ext cx="693010" cy="69301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grpSp>
      <p:grpSp>
        <p:nvGrpSpPr>
          <p:cNvPr id="9" name="组合 8"/>
          <p:cNvGrpSpPr/>
          <p:nvPr/>
        </p:nvGrpSpPr>
        <p:grpSpPr>
          <a:xfrm>
            <a:off x="4483100" y="3167390"/>
            <a:ext cx="5829517" cy="523220"/>
            <a:chOff x="6108700" y="1659358"/>
            <a:chExt cx="5829517" cy="523220"/>
          </a:xfrm>
        </p:grpSpPr>
        <p:sp>
          <p:nvSpPr>
            <p:cNvPr id="10" name="文本框 9"/>
            <p:cNvSpPr txBox="1"/>
            <p:nvPr/>
          </p:nvSpPr>
          <p:spPr>
            <a:xfrm>
              <a:off x="6108700" y="1659358"/>
              <a:ext cx="1435586"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PART 3</a:t>
              </a:r>
              <a:endPar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nvSpPr>
          <p:spPr>
            <a:xfrm>
              <a:off x="7803752" y="1659358"/>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教师专业发展路径的选择</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26" name="矩形 25">
            <a:extLst>
              <a:ext uri="{FF2B5EF4-FFF2-40B4-BE49-F238E27FC236}">
                <a16:creationId xmlns:a16="http://schemas.microsoft.com/office/drawing/2014/main" id="{F00C024F-532C-AA20-6176-3CFEF540648B}"/>
              </a:ext>
            </a:extLst>
          </p:cNvPr>
          <p:cNvSpPr/>
          <p:nvPr/>
        </p:nvSpPr>
        <p:spPr>
          <a:xfrm>
            <a:off x="3495040" y="1638425"/>
            <a:ext cx="5151119"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教师专业发展快速成长路径</a:t>
            </a:r>
          </a:p>
        </p:txBody>
      </p:sp>
      <p:sp>
        <p:nvSpPr>
          <p:cNvPr id="29" name="矩形 28">
            <a:extLst>
              <a:ext uri="{FF2B5EF4-FFF2-40B4-BE49-F238E27FC236}">
                <a16:creationId xmlns:a16="http://schemas.microsoft.com/office/drawing/2014/main" id="{0353B91F-1225-2D14-9601-97C43EC46C99}"/>
              </a:ext>
            </a:extLst>
          </p:cNvPr>
          <p:cNvSpPr/>
          <p:nvPr/>
        </p:nvSpPr>
        <p:spPr>
          <a:xfrm>
            <a:off x="1412305" y="2783587"/>
            <a:ext cx="9367390" cy="159902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t>自己</a:t>
            </a:r>
            <a:r>
              <a:rPr lang="zh-CN" altLang="en-US" sz="2800" b="1" dirty="0">
                <a:solidFill>
                  <a:srgbClr val="FF0000"/>
                </a:solidFill>
              </a:rPr>
              <a:t>录课</a:t>
            </a:r>
            <a:r>
              <a:rPr lang="zh-CN" altLang="en-US" sz="2800" b="1" dirty="0"/>
              <a:t>（手机）</a:t>
            </a:r>
            <a:r>
              <a:rPr lang="en-US" altLang="zh-CN" sz="2800" b="1" dirty="0"/>
              <a:t>——</a:t>
            </a:r>
            <a:r>
              <a:rPr lang="zh-CN" altLang="en-US" sz="2800" b="1" dirty="0"/>
              <a:t>自我</a:t>
            </a:r>
            <a:r>
              <a:rPr lang="zh-CN" altLang="en-US" sz="2800" b="1" dirty="0">
                <a:solidFill>
                  <a:srgbClr val="FF0000"/>
                </a:solidFill>
              </a:rPr>
              <a:t>反思</a:t>
            </a:r>
            <a:r>
              <a:rPr lang="zh-CN" altLang="en-US" sz="2800" b="1" dirty="0"/>
              <a:t>（一优三缺）</a:t>
            </a:r>
            <a:r>
              <a:rPr lang="en-US" altLang="zh-CN" sz="2800" b="1" dirty="0"/>
              <a:t>——</a:t>
            </a:r>
            <a:r>
              <a:rPr lang="zh-CN" altLang="en-US" sz="2800" b="1" dirty="0"/>
              <a:t>课内</a:t>
            </a:r>
            <a:r>
              <a:rPr lang="zh-CN" altLang="en-US" sz="2800" b="1" dirty="0">
                <a:solidFill>
                  <a:srgbClr val="FF0000"/>
                </a:solidFill>
              </a:rPr>
              <a:t>评课</a:t>
            </a:r>
            <a:r>
              <a:rPr lang="en-US" altLang="zh-CN" sz="2800" b="1" dirty="0"/>
              <a:t>——</a:t>
            </a:r>
            <a:r>
              <a:rPr lang="zh-CN" altLang="en-US" sz="2800" b="1" dirty="0"/>
              <a:t>常态</a:t>
            </a:r>
            <a:r>
              <a:rPr lang="zh-CN" altLang="en-US" sz="2800" b="1" dirty="0">
                <a:solidFill>
                  <a:srgbClr val="FF0000"/>
                </a:solidFill>
              </a:rPr>
              <a:t>听课</a:t>
            </a:r>
            <a:r>
              <a:rPr lang="zh-CN" altLang="en-US" sz="2800" b="1" dirty="0"/>
              <a:t>（跨学科跨年级）</a:t>
            </a:r>
            <a:r>
              <a:rPr lang="en-US" altLang="zh-CN" sz="2800" b="1" dirty="0"/>
              <a:t>——</a:t>
            </a:r>
            <a:r>
              <a:rPr lang="zh-CN" altLang="en-US" sz="2800" b="1" dirty="0"/>
              <a:t>教研员专家</a:t>
            </a:r>
            <a:r>
              <a:rPr lang="zh-CN" altLang="en-US" sz="2800" b="1" dirty="0">
                <a:solidFill>
                  <a:srgbClr val="FF0000"/>
                </a:solidFill>
              </a:rPr>
              <a:t>磨课</a:t>
            </a:r>
            <a:r>
              <a:rPr lang="en-US" altLang="zh-CN" sz="2800" b="1" dirty="0"/>
              <a:t>——</a:t>
            </a:r>
            <a:r>
              <a:rPr lang="zh-CN" altLang="en-US" sz="2800" b="1" dirty="0"/>
              <a:t>勇于参加各类教学</a:t>
            </a:r>
            <a:r>
              <a:rPr lang="zh-CN" altLang="en-US" sz="2800" b="1" dirty="0">
                <a:solidFill>
                  <a:srgbClr val="FF0000"/>
                </a:solidFill>
              </a:rPr>
              <a:t>比赛</a:t>
            </a:r>
          </a:p>
        </p:txBody>
      </p:sp>
    </p:spTree>
    <p:extLst>
      <p:ext uri="{BB962C8B-B14F-4D97-AF65-F5344CB8AC3E}">
        <p14:creationId xmlns:p14="http://schemas.microsoft.com/office/powerpoint/2010/main" val="15157957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grpSp>
        <p:nvGrpSpPr>
          <p:cNvPr id="5" name="组合 4">
            <a:extLst>
              <a:ext uri="{FF2B5EF4-FFF2-40B4-BE49-F238E27FC236}">
                <a16:creationId xmlns:a16="http://schemas.microsoft.com/office/drawing/2014/main" id="{443E9EF6-F3C6-1488-78FD-C5DF44B8EA2B}"/>
              </a:ext>
            </a:extLst>
          </p:cNvPr>
          <p:cNvGrpSpPr/>
          <p:nvPr/>
        </p:nvGrpSpPr>
        <p:grpSpPr>
          <a:xfrm>
            <a:off x="1546568" y="2791586"/>
            <a:ext cx="1892300" cy="1892300"/>
            <a:chOff x="1168400" y="1825116"/>
            <a:chExt cx="1892300" cy="1892300"/>
          </a:xfrm>
        </p:grpSpPr>
        <p:grpSp>
          <p:nvGrpSpPr>
            <p:cNvPr id="7" name="组合 6">
              <a:extLst>
                <a:ext uri="{FF2B5EF4-FFF2-40B4-BE49-F238E27FC236}">
                  <a16:creationId xmlns:a16="http://schemas.microsoft.com/office/drawing/2014/main" id="{CC49D478-A785-EF1B-5085-605B6D17A9B4}"/>
                </a:ext>
              </a:extLst>
            </p:cNvPr>
            <p:cNvGrpSpPr/>
            <p:nvPr/>
          </p:nvGrpSpPr>
          <p:grpSpPr>
            <a:xfrm>
              <a:off x="1168400" y="1825116"/>
              <a:ext cx="1892300" cy="1892300"/>
              <a:chOff x="963948" y="1894966"/>
              <a:chExt cx="1752600" cy="1752600"/>
            </a:xfrm>
          </p:grpSpPr>
          <p:sp>
            <p:nvSpPr>
              <p:cNvPr id="9" name="椭圆 8">
                <a:extLst>
                  <a:ext uri="{FF2B5EF4-FFF2-40B4-BE49-F238E27FC236}">
                    <a16:creationId xmlns:a16="http://schemas.microsoft.com/office/drawing/2014/main" id="{264D2870-E16C-7A18-F06C-8994B46D7D64}"/>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id="{674238BD-FE1F-3D45-A9FD-FE9D60D3F4C7}"/>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24">
              <a:extLst>
                <a:ext uri="{FF2B5EF4-FFF2-40B4-BE49-F238E27FC236}">
                  <a16:creationId xmlns:a16="http://schemas.microsoft.com/office/drawing/2014/main" id="{3042C3E7-A10C-773B-17BF-DAA8E7B71B56}"/>
                </a:ext>
              </a:extLst>
            </p:cNvPr>
            <p:cNvSpPr/>
            <p:nvPr/>
          </p:nvSpPr>
          <p:spPr>
            <a:xfrm>
              <a:off x="1783292" y="2438400"/>
              <a:ext cx="662517" cy="665732"/>
            </a:xfrm>
            <a:custGeom>
              <a:avLst/>
              <a:gdLst>
                <a:gd name="connsiteX0" fmla="*/ 288785 w 328146"/>
                <a:gd name="connsiteY0" fmla="*/ 266998 h 329738"/>
                <a:gd name="connsiteX1" fmla="*/ 265405 w 328146"/>
                <a:gd name="connsiteY1" fmla="*/ 291677 h 329738"/>
                <a:gd name="connsiteX2" fmla="*/ 308268 w 328146"/>
                <a:gd name="connsiteY2" fmla="*/ 309861 h 329738"/>
                <a:gd name="connsiteX3" fmla="*/ 288785 w 328146"/>
                <a:gd name="connsiteY3" fmla="*/ 266998 h 329738"/>
                <a:gd name="connsiteX4" fmla="*/ 40690 w 328146"/>
                <a:gd name="connsiteY4" fmla="*/ 250538 h 329738"/>
                <a:gd name="connsiteX5" fmla="*/ 40690 w 328146"/>
                <a:gd name="connsiteY5" fmla="*/ 262194 h 329738"/>
                <a:gd name="connsiteX6" fmla="*/ 75657 w 328146"/>
                <a:gd name="connsiteY6" fmla="*/ 297161 h 329738"/>
                <a:gd name="connsiteX7" fmla="*/ 86018 w 328146"/>
                <a:gd name="connsiteY7" fmla="*/ 285506 h 329738"/>
                <a:gd name="connsiteX8" fmla="*/ 51051 w 328146"/>
                <a:gd name="connsiteY8" fmla="*/ 250538 h 329738"/>
                <a:gd name="connsiteX9" fmla="*/ 40690 w 328146"/>
                <a:gd name="connsiteY9" fmla="*/ 250538 h 329738"/>
                <a:gd name="connsiteX10" fmla="*/ 77164 w 328146"/>
                <a:gd name="connsiteY10" fmla="*/ 247033 h 329738"/>
                <a:gd name="connsiteX11" fmla="*/ 77164 w 328146"/>
                <a:gd name="connsiteY11" fmla="*/ 257291 h 329738"/>
                <a:gd name="connsiteX12" fmla="*/ 96398 w 328146"/>
                <a:gd name="connsiteY12" fmla="*/ 276524 h 329738"/>
                <a:gd name="connsiteX13" fmla="*/ 106656 w 328146"/>
                <a:gd name="connsiteY13" fmla="*/ 264984 h 329738"/>
                <a:gd name="connsiteX14" fmla="*/ 104091 w 328146"/>
                <a:gd name="connsiteY14" fmla="*/ 262420 h 329738"/>
                <a:gd name="connsiteX15" fmla="*/ 87422 w 328146"/>
                <a:gd name="connsiteY15" fmla="*/ 247033 h 329738"/>
                <a:gd name="connsiteX16" fmla="*/ 77164 w 328146"/>
                <a:gd name="connsiteY16" fmla="*/ 247033 h 329738"/>
                <a:gd name="connsiteX17" fmla="*/ 95035 w 328146"/>
                <a:gd name="connsiteY17" fmla="*/ 228288 h 329738"/>
                <a:gd name="connsiteX18" fmla="*/ 92368 w 328146"/>
                <a:gd name="connsiteY18" fmla="*/ 234699 h 329738"/>
                <a:gd name="connsiteX19" fmla="*/ 95035 w 328146"/>
                <a:gd name="connsiteY19" fmla="*/ 239828 h 329738"/>
                <a:gd name="connsiteX20" fmla="*/ 115038 w 328146"/>
                <a:gd name="connsiteY20" fmla="*/ 259061 h 329738"/>
                <a:gd name="connsiteX21" fmla="*/ 125706 w 328146"/>
                <a:gd name="connsiteY21" fmla="*/ 247521 h 329738"/>
                <a:gd name="connsiteX22" fmla="*/ 107036 w 328146"/>
                <a:gd name="connsiteY22" fmla="*/ 228288 h 329738"/>
                <a:gd name="connsiteX23" fmla="*/ 95035 w 328146"/>
                <a:gd name="connsiteY23" fmla="*/ 228288 h 329738"/>
                <a:gd name="connsiteX24" fmla="*/ 112090 w 328146"/>
                <a:gd name="connsiteY24" fmla="*/ 212108 h 329738"/>
                <a:gd name="connsiteX25" fmla="*/ 112090 w 328146"/>
                <a:gd name="connsiteY25" fmla="*/ 222366 h 329738"/>
                <a:gd name="connsiteX26" fmla="*/ 131323 w 328146"/>
                <a:gd name="connsiteY26" fmla="*/ 241599 h 329738"/>
                <a:gd name="connsiteX27" fmla="*/ 141581 w 328146"/>
                <a:gd name="connsiteY27" fmla="*/ 230059 h 329738"/>
                <a:gd name="connsiteX28" fmla="*/ 122348 w 328146"/>
                <a:gd name="connsiteY28" fmla="*/ 212108 h 329738"/>
                <a:gd name="connsiteX29" fmla="*/ 112090 w 328146"/>
                <a:gd name="connsiteY29" fmla="*/ 212108 h 329738"/>
                <a:gd name="connsiteX30" fmla="*/ 98106 w 328146"/>
                <a:gd name="connsiteY30" fmla="*/ 163811 h 329738"/>
                <a:gd name="connsiteX31" fmla="*/ 105836 w 328146"/>
                <a:gd name="connsiteY31" fmla="*/ 172845 h 329738"/>
                <a:gd name="connsiteX32" fmla="*/ 156077 w 328146"/>
                <a:gd name="connsiteY32" fmla="*/ 221891 h 329738"/>
                <a:gd name="connsiteX33" fmla="*/ 163806 w 328146"/>
                <a:gd name="connsiteY33" fmla="*/ 230925 h 329738"/>
                <a:gd name="connsiteX34" fmla="*/ 77495 w 328146"/>
                <a:gd name="connsiteY34" fmla="*/ 317399 h 329738"/>
                <a:gd name="connsiteX35" fmla="*/ 60748 w 328146"/>
                <a:gd name="connsiteY35" fmla="*/ 317399 h 329738"/>
                <a:gd name="connsiteX36" fmla="*/ 10507 w 328146"/>
                <a:gd name="connsiteY36" fmla="*/ 267063 h 329738"/>
                <a:gd name="connsiteX37" fmla="*/ 10507 w 328146"/>
                <a:gd name="connsiteY37" fmla="*/ 250285 h 329738"/>
                <a:gd name="connsiteX38" fmla="*/ 98106 w 328146"/>
                <a:gd name="connsiteY38" fmla="*/ 163811 h 329738"/>
                <a:gd name="connsiteX39" fmla="*/ 206080 w 328146"/>
                <a:gd name="connsiteY39" fmla="*/ 115598 h 329738"/>
                <a:gd name="connsiteX40" fmla="*/ 203493 w 328146"/>
                <a:gd name="connsiteY40" fmla="*/ 120772 h 329738"/>
                <a:gd name="connsiteX41" fmla="*/ 206080 w 328146"/>
                <a:gd name="connsiteY41" fmla="*/ 127239 h 329738"/>
                <a:gd name="connsiteX42" fmla="*/ 226777 w 328146"/>
                <a:gd name="connsiteY42" fmla="*/ 147936 h 329738"/>
                <a:gd name="connsiteX43" fmla="*/ 238418 w 328146"/>
                <a:gd name="connsiteY43" fmla="*/ 136294 h 329738"/>
                <a:gd name="connsiteX44" fmla="*/ 217722 w 328146"/>
                <a:gd name="connsiteY44" fmla="*/ 115598 h 329738"/>
                <a:gd name="connsiteX45" fmla="*/ 206080 w 328146"/>
                <a:gd name="connsiteY45" fmla="*/ 115598 h 329738"/>
                <a:gd name="connsiteX46" fmla="*/ 213728 w 328146"/>
                <a:gd name="connsiteY46" fmla="*/ 80676 h 329738"/>
                <a:gd name="connsiteX47" fmla="*/ 213728 w 328146"/>
                <a:gd name="connsiteY47" fmla="*/ 92332 h 329738"/>
                <a:gd name="connsiteX48" fmla="*/ 248696 w 328146"/>
                <a:gd name="connsiteY48" fmla="*/ 127299 h 329738"/>
                <a:gd name="connsiteX49" fmla="*/ 259056 w 328146"/>
                <a:gd name="connsiteY49" fmla="*/ 116938 h 329738"/>
                <a:gd name="connsiteX50" fmla="*/ 224089 w 328146"/>
                <a:gd name="connsiteY50" fmla="*/ 80676 h 329738"/>
                <a:gd name="connsiteX51" fmla="*/ 213728 w 328146"/>
                <a:gd name="connsiteY51" fmla="*/ 80676 h 329738"/>
                <a:gd name="connsiteX52" fmla="*/ 244180 w 328146"/>
                <a:gd name="connsiteY52" fmla="*/ 77235 h 329738"/>
                <a:gd name="connsiteX53" fmla="*/ 244180 w 328146"/>
                <a:gd name="connsiteY53" fmla="*/ 88971 h 329738"/>
                <a:gd name="connsiteX54" fmla="*/ 264877 w 328146"/>
                <a:gd name="connsiteY54" fmla="*/ 109836 h 329738"/>
                <a:gd name="connsiteX55" fmla="*/ 276518 w 328146"/>
                <a:gd name="connsiteY55" fmla="*/ 98099 h 329738"/>
                <a:gd name="connsiteX56" fmla="*/ 255822 w 328146"/>
                <a:gd name="connsiteY56" fmla="*/ 77235 h 329738"/>
                <a:gd name="connsiteX57" fmla="*/ 244180 w 328146"/>
                <a:gd name="connsiteY57" fmla="*/ 77235 h 329738"/>
                <a:gd name="connsiteX58" fmla="*/ 263208 w 328146"/>
                <a:gd name="connsiteY58" fmla="*/ 59741 h 329738"/>
                <a:gd name="connsiteX59" fmla="*/ 260643 w 328146"/>
                <a:gd name="connsiteY59" fmla="*/ 64915 h 329738"/>
                <a:gd name="connsiteX60" fmla="*/ 263208 w 328146"/>
                <a:gd name="connsiteY60" fmla="*/ 70089 h 329738"/>
                <a:gd name="connsiteX61" fmla="*/ 283723 w 328146"/>
                <a:gd name="connsiteY61" fmla="*/ 90786 h 329738"/>
                <a:gd name="connsiteX62" fmla="*/ 293981 w 328146"/>
                <a:gd name="connsiteY62" fmla="*/ 80438 h 329738"/>
                <a:gd name="connsiteX63" fmla="*/ 273466 w 328146"/>
                <a:gd name="connsiteY63" fmla="*/ 59741 h 329738"/>
                <a:gd name="connsiteX64" fmla="*/ 263208 w 328146"/>
                <a:gd name="connsiteY64" fmla="*/ 59741 h 329738"/>
                <a:gd name="connsiteX65" fmla="*/ 279105 w 328146"/>
                <a:gd name="connsiteY65" fmla="*/ 42310 h 329738"/>
                <a:gd name="connsiteX66" fmla="*/ 279105 w 328146"/>
                <a:gd name="connsiteY66" fmla="*/ 54046 h 329738"/>
                <a:gd name="connsiteX67" fmla="*/ 299802 w 328146"/>
                <a:gd name="connsiteY67" fmla="*/ 74911 h 329738"/>
                <a:gd name="connsiteX68" fmla="*/ 311443 w 328146"/>
                <a:gd name="connsiteY68" fmla="*/ 63174 h 329738"/>
                <a:gd name="connsiteX69" fmla="*/ 290747 w 328146"/>
                <a:gd name="connsiteY69" fmla="*/ 42310 h 329738"/>
                <a:gd name="connsiteX70" fmla="*/ 279105 w 328146"/>
                <a:gd name="connsiteY70" fmla="*/ 42310 h 329738"/>
                <a:gd name="connsiteX71" fmla="*/ 41567 w 328146"/>
                <a:gd name="connsiteY71" fmla="*/ 17761 h 329738"/>
                <a:gd name="connsiteX72" fmla="*/ 14580 w 328146"/>
                <a:gd name="connsiteY72" fmla="*/ 44748 h 329738"/>
                <a:gd name="connsiteX73" fmla="*/ 46330 w 328146"/>
                <a:gd name="connsiteY73" fmla="*/ 74911 h 329738"/>
                <a:gd name="connsiteX74" fmla="*/ 71730 w 328146"/>
                <a:gd name="connsiteY74" fmla="*/ 47923 h 329738"/>
                <a:gd name="connsiteX75" fmla="*/ 41437 w 328146"/>
                <a:gd name="connsiteY75" fmla="*/ 3185 h 329738"/>
                <a:gd name="connsiteX76" fmla="*/ 51796 w 328146"/>
                <a:gd name="connsiteY76" fmla="*/ 7081 h 329738"/>
                <a:gd name="connsiteX77" fmla="*/ 217544 w 328146"/>
                <a:gd name="connsiteY77" fmla="*/ 173336 h 329738"/>
                <a:gd name="connsiteX78" fmla="*/ 293943 w 328146"/>
                <a:gd name="connsiteY78" fmla="*/ 251268 h 329738"/>
                <a:gd name="connsiteX79" fmla="*/ 327610 w 328146"/>
                <a:gd name="connsiteY79" fmla="*/ 320108 h 329738"/>
                <a:gd name="connsiteX80" fmla="*/ 326315 w 328146"/>
                <a:gd name="connsiteY80" fmla="*/ 327902 h 329738"/>
                <a:gd name="connsiteX81" fmla="*/ 318546 w 328146"/>
                <a:gd name="connsiteY81" fmla="*/ 329200 h 329738"/>
                <a:gd name="connsiteX82" fmla="*/ 247326 w 328146"/>
                <a:gd name="connsiteY82" fmla="*/ 298028 h 329738"/>
                <a:gd name="connsiteX83" fmla="*/ 164453 w 328146"/>
                <a:gd name="connsiteY83" fmla="*/ 214900 h 329738"/>
                <a:gd name="connsiteX84" fmla="*/ 3884 w 328146"/>
                <a:gd name="connsiteY84" fmla="*/ 53840 h 329738"/>
                <a:gd name="connsiteX85" fmla="*/ 3884 w 328146"/>
                <a:gd name="connsiteY85" fmla="*/ 34357 h 329738"/>
                <a:gd name="connsiteX86" fmla="*/ 31077 w 328146"/>
                <a:gd name="connsiteY86" fmla="*/ 7081 h 329738"/>
                <a:gd name="connsiteX87" fmla="*/ 41437 w 328146"/>
                <a:gd name="connsiteY87" fmla="*/ 3185 h 329738"/>
                <a:gd name="connsiteX88" fmla="*/ 266012 w 328146"/>
                <a:gd name="connsiteY88" fmla="*/ 0 h 329738"/>
                <a:gd name="connsiteX89" fmla="*/ 274859 w 328146"/>
                <a:gd name="connsiteY89" fmla="*/ 3867 h 329738"/>
                <a:gd name="connsiteX90" fmla="*/ 325046 w 328146"/>
                <a:gd name="connsiteY90" fmla="*/ 52853 h 329738"/>
                <a:gd name="connsiteX91" fmla="*/ 325046 w 328146"/>
                <a:gd name="connsiteY91" fmla="*/ 70900 h 329738"/>
                <a:gd name="connsiteX92" fmla="*/ 225959 w 328146"/>
                <a:gd name="connsiteY92" fmla="*/ 170161 h 329738"/>
                <a:gd name="connsiteX93" fmla="*/ 218238 w 328146"/>
                <a:gd name="connsiteY93" fmla="*/ 161137 h 329738"/>
                <a:gd name="connsiteX94" fmla="*/ 216951 w 328146"/>
                <a:gd name="connsiteY94" fmla="*/ 161137 h 329738"/>
                <a:gd name="connsiteX95" fmla="*/ 168051 w 328146"/>
                <a:gd name="connsiteY95" fmla="*/ 110862 h 329738"/>
                <a:gd name="connsiteX96" fmla="*/ 159043 w 328146"/>
                <a:gd name="connsiteY96" fmla="*/ 103128 h 329738"/>
                <a:gd name="connsiteX97" fmla="*/ 258130 w 328146"/>
                <a:gd name="connsiteY97" fmla="*/ 3867 h 329738"/>
                <a:gd name="connsiteX98" fmla="*/ 266012 w 328146"/>
                <a:gd name="connsiteY98" fmla="*/ 0 h 32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8146" h="329738">
                  <a:moveTo>
                    <a:pt x="288785" y="266998"/>
                  </a:moveTo>
                  <a:cubicBezTo>
                    <a:pt x="288785" y="266998"/>
                    <a:pt x="288785" y="266998"/>
                    <a:pt x="265405" y="291677"/>
                  </a:cubicBezTo>
                  <a:cubicBezTo>
                    <a:pt x="274497" y="295574"/>
                    <a:pt x="291383" y="302068"/>
                    <a:pt x="308268" y="309861"/>
                  </a:cubicBezTo>
                  <a:cubicBezTo>
                    <a:pt x="300475" y="292976"/>
                    <a:pt x="293981" y="276090"/>
                    <a:pt x="288785" y="266998"/>
                  </a:cubicBezTo>
                  <a:close/>
                  <a:moveTo>
                    <a:pt x="40690" y="250538"/>
                  </a:moveTo>
                  <a:cubicBezTo>
                    <a:pt x="36805" y="254424"/>
                    <a:pt x="36805" y="258309"/>
                    <a:pt x="40690" y="262194"/>
                  </a:cubicBezTo>
                  <a:cubicBezTo>
                    <a:pt x="40690" y="262194"/>
                    <a:pt x="40690" y="262194"/>
                    <a:pt x="75657" y="297161"/>
                  </a:cubicBezTo>
                  <a:lnTo>
                    <a:pt x="86018" y="285506"/>
                  </a:lnTo>
                  <a:cubicBezTo>
                    <a:pt x="86018" y="285506"/>
                    <a:pt x="86018" y="285506"/>
                    <a:pt x="51051" y="250538"/>
                  </a:cubicBezTo>
                  <a:cubicBezTo>
                    <a:pt x="48460" y="247948"/>
                    <a:pt x="43280" y="247948"/>
                    <a:pt x="40690" y="250538"/>
                  </a:cubicBezTo>
                  <a:close/>
                  <a:moveTo>
                    <a:pt x="77164" y="247033"/>
                  </a:moveTo>
                  <a:cubicBezTo>
                    <a:pt x="73318" y="249597"/>
                    <a:pt x="73318" y="254726"/>
                    <a:pt x="77164" y="257291"/>
                  </a:cubicBezTo>
                  <a:cubicBezTo>
                    <a:pt x="77164" y="257291"/>
                    <a:pt x="77164" y="257291"/>
                    <a:pt x="96398" y="276524"/>
                  </a:cubicBezTo>
                  <a:lnTo>
                    <a:pt x="106656" y="264984"/>
                  </a:lnTo>
                  <a:cubicBezTo>
                    <a:pt x="106656" y="264984"/>
                    <a:pt x="106656" y="264984"/>
                    <a:pt x="104091" y="262420"/>
                  </a:cubicBezTo>
                  <a:cubicBezTo>
                    <a:pt x="104091" y="262420"/>
                    <a:pt x="104091" y="262420"/>
                    <a:pt x="87422" y="247033"/>
                  </a:cubicBezTo>
                  <a:cubicBezTo>
                    <a:pt x="84858" y="243186"/>
                    <a:pt x="79729" y="243186"/>
                    <a:pt x="77164" y="247033"/>
                  </a:cubicBezTo>
                  <a:close/>
                  <a:moveTo>
                    <a:pt x="95035" y="228288"/>
                  </a:moveTo>
                  <a:cubicBezTo>
                    <a:pt x="93701" y="230852"/>
                    <a:pt x="92368" y="232134"/>
                    <a:pt x="92368" y="234699"/>
                  </a:cubicBezTo>
                  <a:cubicBezTo>
                    <a:pt x="92368" y="235981"/>
                    <a:pt x="93701" y="238546"/>
                    <a:pt x="95035" y="239828"/>
                  </a:cubicBezTo>
                  <a:cubicBezTo>
                    <a:pt x="95035" y="239828"/>
                    <a:pt x="95035" y="239828"/>
                    <a:pt x="115038" y="259061"/>
                  </a:cubicBezTo>
                  <a:lnTo>
                    <a:pt x="125706" y="247521"/>
                  </a:lnTo>
                  <a:cubicBezTo>
                    <a:pt x="125706" y="247521"/>
                    <a:pt x="125706" y="247521"/>
                    <a:pt x="107036" y="228288"/>
                  </a:cubicBezTo>
                  <a:cubicBezTo>
                    <a:pt x="103036" y="225723"/>
                    <a:pt x="97702" y="225723"/>
                    <a:pt x="95035" y="228288"/>
                  </a:cubicBezTo>
                  <a:close/>
                  <a:moveTo>
                    <a:pt x="112090" y="212108"/>
                  </a:moveTo>
                  <a:cubicBezTo>
                    <a:pt x="108243" y="214672"/>
                    <a:pt x="108243" y="219801"/>
                    <a:pt x="112090" y="222366"/>
                  </a:cubicBezTo>
                  <a:cubicBezTo>
                    <a:pt x="112090" y="222366"/>
                    <a:pt x="112090" y="222366"/>
                    <a:pt x="131323" y="241599"/>
                  </a:cubicBezTo>
                  <a:lnTo>
                    <a:pt x="141581" y="230059"/>
                  </a:lnTo>
                  <a:cubicBezTo>
                    <a:pt x="141581" y="230059"/>
                    <a:pt x="141581" y="230059"/>
                    <a:pt x="122348" y="212108"/>
                  </a:cubicBezTo>
                  <a:cubicBezTo>
                    <a:pt x="119783" y="208261"/>
                    <a:pt x="114654" y="208261"/>
                    <a:pt x="112090" y="212108"/>
                  </a:cubicBezTo>
                  <a:close/>
                  <a:moveTo>
                    <a:pt x="98106" y="163811"/>
                  </a:moveTo>
                  <a:cubicBezTo>
                    <a:pt x="98106" y="163811"/>
                    <a:pt x="98106" y="163811"/>
                    <a:pt x="105836" y="172845"/>
                  </a:cubicBezTo>
                  <a:cubicBezTo>
                    <a:pt x="105836" y="172845"/>
                    <a:pt x="105836" y="172845"/>
                    <a:pt x="156077" y="221891"/>
                  </a:cubicBezTo>
                  <a:cubicBezTo>
                    <a:pt x="156077" y="221891"/>
                    <a:pt x="156077" y="221891"/>
                    <a:pt x="163806" y="230925"/>
                  </a:cubicBezTo>
                  <a:cubicBezTo>
                    <a:pt x="163806" y="230925"/>
                    <a:pt x="163806" y="230925"/>
                    <a:pt x="77495" y="317399"/>
                  </a:cubicBezTo>
                  <a:cubicBezTo>
                    <a:pt x="73630" y="322561"/>
                    <a:pt x="65901" y="322561"/>
                    <a:pt x="60748" y="317399"/>
                  </a:cubicBezTo>
                  <a:cubicBezTo>
                    <a:pt x="60748" y="317399"/>
                    <a:pt x="60748" y="317399"/>
                    <a:pt x="10507" y="267063"/>
                  </a:cubicBezTo>
                  <a:cubicBezTo>
                    <a:pt x="6643" y="263191"/>
                    <a:pt x="6643" y="255447"/>
                    <a:pt x="10507" y="250285"/>
                  </a:cubicBezTo>
                  <a:cubicBezTo>
                    <a:pt x="10507" y="250285"/>
                    <a:pt x="10507" y="250285"/>
                    <a:pt x="98106" y="163811"/>
                  </a:cubicBezTo>
                  <a:close/>
                  <a:moveTo>
                    <a:pt x="206080" y="115598"/>
                  </a:moveTo>
                  <a:cubicBezTo>
                    <a:pt x="204787" y="116891"/>
                    <a:pt x="203493" y="119478"/>
                    <a:pt x="203493" y="120772"/>
                  </a:cubicBezTo>
                  <a:cubicBezTo>
                    <a:pt x="203493" y="123359"/>
                    <a:pt x="204787" y="125946"/>
                    <a:pt x="206080" y="127239"/>
                  </a:cubicBezTo>
                  <a:cubicBezTo>
                    <a:pt x="206080" y="127239"/>
                    <a:pt x="206080" y="127239"/>
                    <a:pt x="226777" y="147936"/>
                  </a:cubicBezTo>
                  <a:cubicBezTo>
                    <a:pt x="226777" y="147936"/>
                    <a:pt x="226777" y="147936"/>
                    <a:pt x="238418" y="136294"/>
                  </a:cubicBezTo>
                  <a:cubicBezTo>
                    <a:pt x="238418" y="136294"/>
                    <a:pt x="238418" y="136294"/>
                    <a:pt x="217722" y="115598"/>
                  </a:cubicBezTo>
                  <a:cubicBezTo>
                    <a:pt x="215135" y="113011"/>
                    <a:pt x="209961" y="113011"/>
                    <a:pt x="206080" y="115598"/>
                  </a:cubicBezTo>
                  <a:close/>
                  <a:moveTo>
                    <a:pt x="213728" y="80676"/>
                  </a:moveTo>
                  <a:cubicBezTo>
                    <a:pt x="209843" y="84561"/>
                    <a:pt x="209843" y="89741"/>
                    <a:pt x="213728" y="92332"/>
                  </a:cubicBezTo>
                  <a:cubicBezTo>
                    <a:pt x="213728" y="92332"/>
                    <a:pt x="213728" y="92332"/>
                    <a:pt x="248696" y="127299"/>
                  </a:cubicBezTo>
                  <a:cubicBezTo>
                    <a:pt x="248696" y="127299"/>
                    <a:pt x="248696" y="127299"/>
                    <a:pt x="259056" y="116938"/>
                  </a:cubicBezTo>
                  <a:cubicBezTo>
                    <a:pt x="259056" y="116938"/>
                    <a:pt x="259056" y="116938"/>
                    <a:pt x="224089" y="80676"/>
                  </a:cubicBezTo>
                  <a:cubicBezTo>
                    <a:pt x="221499" y="78086"/>
                    <a:pt x="216319" y="78086"/>
                    <a:pt x="213728" y="80676"/>
                  </a:cubicBezTo>
                  <a:close/>
                  <a:moveTo>
                    <a:pt x="244180" y="77235"/>
                  </a:moveTo>
                  <a:cubicBezTo>
                    <a:pt x="241593" y="79843"/>
                    <a:pt x="241593" y="85059"/>
                    <a:pt x="244180" y="88971"/>
                  </a:cubicBezTo>
                  <a:cubicBezTo>
                    <a:pt x="244180" y="88971"/>
                    <a:pt x="244180" y="88971"/>
                    <a:pt x="264877" y="109836"/>
                  </a:cubicBezTo>
                  <a:cubicBezTo>
                    <a:pt x="264877" y="109836"/>
                    <a:pt x="264877" y="109836"/>
                    <a:pt x="276518" y="98099"/>
                  </a:cubicBezTo>
                  <a:cubicBezTo>
                    <a:pt x="276518" y="98099"/>
                    <a:pt x="276518" y="98099"/>
                    <a:pt x="255822" y="77235"/>
                  </a:cubicBezTo>
                  <a:cubicBezTo>
                    <a:pt x="253235" y="73323"/>
                    <a:pt x="248061" y="73323"/>
                    <a:pt x="244180" y="77235"/>
                  </a:cubicBezTo>
                  <a:close/>
                  <a:moveTo>
                    <a:pt x="263208" y="59741"/>
                  </a:moveTo>
                  <a:cubicBezTo>
                    <a:pt x="260643" y="61035"/>
                    <a:pt x="260643" y="62328"/>
                    <a:pt x="260643" y="64915"/>
                  </a:cubicBezTo>
                  <a:cubicBezTo>
                    <a:pt x="260643" y="67502"/>
                    <a:pt x="260643" y="68796"/>
                    <a:pt x="263208" y="70089"/>
                  </a:cubicBezTo>
                  <a:cubicBezTo>
                    <a:pt x="263208" y="70089"/>
                    <a:pt x="263208" y="70089"/>
                    <a:pt x="283723" y="90786"/>
                  </a:cubicBezTo>
                  <a:cubicBezTo>
                    <a:pt x="283723" y="90786"/>
                    <a:pt x="283723" y="90786"/>
                    <a:pt x="293981" y="80438"/>
                  </a:cubicBezTo>
                  <a:cubicBezTo>
                    <a:pt x="293981" y="80438"/>
                    <a:pt x="293981" y="80438"/>
                    <a:pt x="273466" y="59741"/>
                  </a:cubicBezTo>
                  <a:cubicBezTo>
                    <a:pt x="270901" y="55861"/>
                    <a:pt x="265772" y="55861"/>
                    <a:pt x="263208" y="59741"/>
                  </a:cubicBezTo>
                  <a:close/>
                  <a:moveTo>
                    <a:pt x="279105" y="42310"/>
                  </a:moveTo>
                  <a:cubicBezTo>
                    <a:pt x="276518" y="44918"/>
                    <a:pt x="276518" y="50134"/>
                    <a:pt x="279105" y="54046"/>
                  </a:cubicBezTo>
                  <a:cubicBezTo>
                    <a:pt x="279105" y="54046"/>
                    <a:pt x="279105" y="54046"/>
                    <a:pt x="299802" y="74911"/>
                  </a:cubicBezTo>
                  <a:cubicBezTo>
                    <a:pt x="299802" y="74911"/>
                    <a:pt x="299802" y="74911"/>
                    <a:pt x="311443" y="63174"/>
                  </a:cubicBezTo>
                  <a:cubicBezTo>
                    <a:pt x="311443" y="63174"/>
                    <a:pt x="311443" y="63174"/>
                    <a:pt x="290747" y="42310"/>
                  </a:cubicBezTo>
                  <a:cubicBezTo>
                    <a:pt x="288160" y="38398"/>
                    <a:pt x="282986" y="38398"/>
                    <a:pt x="279105" y="42310"/>
                  </a:cubicBezTo>
                  <a:close/>
                  <a:moveTo>
                    <a:pt x="41567" y="17761"/>
                  </a:moveTo>
                  <a:lnTo>
                    <a:pt x="14580" y="44748"/>
                  </a:lnTo>
                  <a:lnTo>
                    <a:pt x="46330" y="74911"/>
                  </a:lnTo>
                  <a:lnTo>
                    <a:pt x="71730" y="47923"/>
                  </a:lnTo>
                  <a:close/>
                  <a:moveTo>
                    <a:pt x="41437" y="3185"/>
                  </a:moveTo>
                  <a:cubicBezTo>
                    <a:pt x="44998" y="3185"/>
                    <a:pt x="48559" y="4484"/>
                    <a:pt x="51796" y="7081"/>
                  </a:cubicBezTo>
                  <a:cubicBezTo>
                    <a:pt x="51796" y="7081"/>
                    <a:pt x="51796" y="7081"/>
                    <a:pt x="217544" y="173336"/>
                  </a:cubicBezTo>
                  <a:cubicBezTo>
                    <a:pt x="217544" y="173336"/>
                    <a:pt x="217544" y="173336"/>
                    <a:pt x="293943" y="251268"/>
                  </a:cubicBezTo>
                  <a:cubicBezTo>
                    <a:pt x="295238" y="252567"/>
                    <a:pt x="297828" y="255165"/>
                    <a:pt x="327610" y="320108"/>
                  </a:cubicBezTo>
                  <a:cubicBezTo>
                    <a:pt x="328905" y="322706"/>
                    <a:pt x="327610" y="325304"/>
                    <a:pt x="326315" y="327902"/>
                  </a:cubicBezTo>
                  <a:cubicBezTo>
                    <a:pt x="323726" y="329200"/>
                    <a:pt x="321136" y="330499"/>
                    <a:pt x="318546" y="329200"/>
                  </a:cubicBezTo>
                  <a:cubicBezTo>
                    <a:pt x="251211" y="301924"/>
                    <a:pt x="248621" y="299326"/>
                    <a:pt x="247326" y="298028"/>
                  </a:cubicBezTo>
                  <a:cubicBezTo>
                    <a:pt x="247326" y="298028"/>
                    <a:pt x="247326" y="298028"/>
                    <a:pt x="164453" y="214900"/>
                  </a:cubicBezTo>
                  <a:cubicBezTo>
                    <a:pt x="164453" y="214900"/>
                    <a:pt x="164453" y="214900"/>
                    <a:pt x="3884" y="53840"/>
                  </a:cubicBezTo>
                  <a:cubicBezTo>
                    <a:pt x="-1295" y="48645"/>
                    <a:pt x="-1295" y="39553"/>
                    <a:pt x="3884" y="34357"/>
                  </a:cubicBezTo>
                  <a:cubicBezTo>
                    <a:pt x="3884" y="34357"/>
                    <a:pt x="3884" y="34357"/>
                    <a:pt x="31077" y="7081"/>
                  </a:cubicBezTo>
                  <a:cubicBezTo>
                    <a:pt x="34315" y="4484"/>
                    <a:pt x="37876" y="3185"/>
                    <a:pt x="41437" y="3185"/>
                  </a:cubicBezTo>
                  <a:close/>
                  <a:moveTo>
                    <a:pt x="266012" y="0"/>
                  </a:moveTo>
                  <a:cubicBezTo>
                    <a:pt x="269068" y="0"/>
                    <a:pt x="272285" y="1289"/>
                    <a:pt x="274859" y="3867"/>
                  </a:cubicBezTo>
                  <a:cubicBezTo>
                    <a:pt x="274859" y="3867"/>
                    <a:pt x="274859" y="3867"/>
                    <a:pt x="325046" y="52853"/>
                  </a:cubicBezTo>
                  <a:cubicBezTo>
                    <a:pt x="328906" y="58009"/>
                    <a:pt x="328906" y="65744"/>
                    <a:pt x="325046" y="70900"/>
                  </a:cubicBezTo>
                  <a:cubicBezTo>
                    <a:pt x="325046" y="70900"/>
                    <a:pt x="325046" y="70900"/>
                    <a:pt x="225959" y="170161"/>
                  </a:cubicBezTo>
                  <a:cubicBezTo>
                    <a:pt x="225959" y="170161"/>
                    <a:pt x="225959" y="170161"/>
                    <a:pt x="218238" y="161137"/>
                  </a:cubicBezTo>
                  <a:cubicBezTo>
                    <a:pt x="218238" y="161137"/>
                    <a:pt x="218238" y="161137"/>
                    <a:pt x="216951" y="161137"/>
                  </a:cubicBezTo>
                  <a:cubicBezTo>
                    <a:pt x="216951" y="161137"/>
                    <a:pt x="216951" y="161137"/>
                    <a:pt x="168051" y="110862"/>
                  </a:cubicBezTo>
                  <a:cubicBezTo>
                    <a:pt x="168051" y="110862"/>
                    <a:pt x="168051" y="110862"/>
                    <a:pt x="159043" y="103128"/>
                  </a:cubicBezTo>
                  <a:cubicBezTo>
                    <a:pt x="159043" y="103128"/>
                    <a:pt x="159043" y="103128"/>
                    <a:pt x="258130" y="3867"/>
                  </a:cubicBezTo>
                  <a:cubicBezTo>
                    <a:pt x="260060" y="1289"/>
                    <a:pt x="262956" y="0"/>
                    <a:pt x="2660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1" name="组合 10">
            <a:extLst>
              <a:ext uri="{FF2B5EF4-FFF2-40B4-BE49-F238E27FC236}">
                <a16:creationId xmlns:a16="http://schemas.microsoft.com/office/drawing/2014/main" id="{0ED68F6B-F2E0-5DE1-0D61-485B6326C87D}"/>
              </a:ext>
            </a:extLst>
          </p:cNvPr>
          <p:cNvGrpSpPr/>
          <p:nvPr/>
        </p:nvGrpSpPr>
        <p:grpSpPr>
          <a:xfrm>
            <a:off x="4924395" y="1993948"/>
            <a:ext cx="1892300" cy="1892300"/>
            <a:chOff x="3822700" y="1825116"/>
            <a:chExt cx="1892300" cy="1892300"/>
          </a:xfrm>
        </p:grpSpPr>
        <p:grpSp>
          <p:nvGrpSpPr>
            <p:cNvPr id="12" name="组合 11">
              <a:extLst>
                <a:ext uri="{FF2B5EF4-FFF2-40B4-BE49-F238E27FC236}">
                  <a16:creationId xmlns:a16="http://schemas.microsoft.com/office/drawing/2014/main" id="{5D7C576B-31DC-20DB-D8F9-134DC1CEFB7D}"/>
                </a:ext>
              </a:extLst>
            </p:cNvPr>
            <p:cNvGrpSpPr/>
            <p:nvPr/>
          </p:nvGrpSpPr>
          <p:grpSpPr>
            <a:xfrm>
              <a:off x="3822700" y="1825116"/>
              <a:ext cx="1892300" cy="1892300"/>
              <a:chOff x="963948" y="1894966"/>
              <a:chExt cx="1752600" cy="1752600"/>
            </a:xfrm>
          </p:grpSpPr>
          <p:sp>
            <p:nvSpPr>
              <p:cNvPr id="14" name="椭圆 13">
                <a:extLst>
                  <a:ext uri="{FF2B5EF4-FFF2-40B4-BE49-F238E27FC236}">
                    <a16:creationId xmlns:a16="http://schemas.microsoft.com/office/drawing/2014/main" id="{E639DC33-D3C2-FF67-C600-B70057759330}"/>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011DFF4E-2912-8FA4-EA80-BA12D5F83395}"/>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椭圆 25">
              <a:extLst>
                <a:ext uri="{FF2B5EF4-FFF2-40B4-BE49-F238E27FC236}">
                  <a16:creationId xmlns:a16="http://schemas.microsoft.com/office/drawing/2014/main" id="{307F7D85-E792-68D8-FD5C-BE3E0B17363F}"/>
                </a:ext>
              </a:extLst>
            </p:cNvPr>
            <p:cNvSpPr/>
            <p:nvPr/>
          </p:nvSpPr>
          <p:spPr>
            <a:xfrm>
              <a:off x="4435984" y="2477345"/>
              <a:ext cx="665732" cy="587841"/>
            </a:xfrm>
            <a:custGeom>
              <a:avLst/>
              <a:gdLst>
                <a:gd name="connsiteX0" fmla="*/ 198438 w 331788"/>
                <a:gd name="connsiteY0" fmla="*/ 207244 h 292969"/>
                <a:gd name="connsiteX1" fmla="*/ 301626 w 331788"/>
                <a:gd name="connsiteY1" fmla="*/ 207244 h 292969"/>
                <a:gd name="connsiteX2" fmla="*/ 301626 w 331788"/>
                <a:gd name="connsiteY2" fmla="*/ 215182 h 292969"/>
                <a:gd name="connsiteX3" fmla="*/ 198438 w 331788"/>
                <a:gd name="connsiteY3" fmla="*/ 215182 h 292969"/>
                <a:gd name="connsiteX4" fmla="*/ 198438 w 331788"/>
                <a:gd name="connsiteY4" fmla="*/ 178669 h 292969"/>
                <a:gd name="connsiteX5" fmla="*/ 301626 w 331788"/>
                <a:gd name="connsiteY5" fmla="*/ 178669 h 292969"/>
                <a:gd name="connsiteX6" fmla="*/ 301626 w 331788"/>
                <a:gd name="connsiteY6" fmla="*/ 185019 h 292969"/>
                <a:gd name="connsiteX7" fmla="*/ 198438 w 331788"/>
                <a:gd name="connsiteY7" fmla="*/ 185019 h 292969"/>
                <a:gd name="connsiteX8" fmla="*/ 50800 w 331788"/>
                <a:gd name="connsiteY8" fmla="*/ 172319 h 292969"/>
                <a:gd name="connsiteX9" fmla="*/ 139700 w 331788"/>
                <a:gd name="connsiteY9" fmla="*/ 199306 h 292969"/>
                <a:gd name="connsiteX10" fmla="*/ 139700 w 331788"/>
                <a:gd name="connsiteY10" fmla="*/ 207244 h 292969"/>
                <a:gd name="connsiteX11" fmla="*/ 50800 w 331788"/>
                <a:gd name="connsiteY11" fmla="*/ 180256 h 292969"/>
                <a:gd name="connsiteX12" fmla="*/ 198438 w 331788"/>
                <a:gd name="connsiteY12" fmla="*/ 148506 h 292969"/>
                <a:gd name="connsiteX13" fmla="*/ 301626 w 331788"/>
                <a:gd name="connsiteY13" fmla="*/ 148506 h 292969"/>
                <a:gd name="connsiteX14" fmla="*/ 301626 w 331788"/>
                <a:gd name="connsiteY14" fmla="*/ 156444 h 292969"/>
                <a:gd name="connsiteX15" fmla="*/ 198438 w 331788"/>
                <a:gd name="connsiteY15" fmla="*/ 156444 h 292969"/>
                <a:gd name="connsiteX16" fmla="*/ 50800 w 331788"/>
                <a:gd name="connsiteY16" fmla="*/ 142156 h 292969"/>
                <a:gd name="connsiteX17" fmla="*/ 139700 w 331788"/>
                <a:gd name="connsiteY17" fmla="*/ 169143 h 292969"/>
                <a:gd name="connsiteX18" fmla="*/ 139700 w 331788"/>
                <a:gd name="connsiteY18" fmla="*/ 177081 h 292969"/>
                <a:gd name="connsiteX19" fmla="*/ 50800 w 331788"/>
                <a:gd name="connsiteY19" fmla="*/ 150093 h 292969"/>
                <a:gd name="connsiteX20" fmla="*/ 196850 w 331788"/>
                <a:gd name="connsiteY20" fmla="*/ 118344 h 292969"/>
                <a:gd name="connsiteX21" fmla="*/ 301625 w 331788"/>
                <a:gd name="connsiteY21" fmla="*/ 118344 h 292969"/>
                <a:gd name="connsiteX22" fmla="*/ 301625 w 331788"/>
                <a:gd name="connsiteY22" fmla="*/ 126282 h 292969"/>
                <a:gd name="connsiteX23" fmla="*/ 196850 w 331788"/>
                <a:gd name="connsiteY23" fmla="*/ 126282 h 292969"/>
                <a:gd name="connsiteX24" fmla="*/ 50800 w 331788"/>
                <a:gd name="connsiteY24" fmla="*/ 113581 h 292969"/>
                <a:gd name="connsiteX25" fmla="*/ 139700 w 331788"/>
                <a:gd name="connsiteY25" fmla="*/ 140568 h 292969"/>
                <a:gd name="connsiteX26" fmla="*/ 139700 w 331788"/>
                <a:gd name="connsiteY26" fmla="*/ 148506 h 292969"/>
                <a:gd name="connsiteX27" fmla="*/ 50800 w 331788"/>
                <a:gd name="connsiteY27" fmla="*/ 121518 h 292969"/>
                <a:gd name="connsiteX28" fmla="*/ 95250 w 331788"/>
                <a:gd name="connsiteY28" fmla="*/ 97706 h 292969"/>
                <a:gd name="connsiteX29" fmla="*/ 139700 w 331788"/>
                <a:gd name="connsiteY29" fmla="*/ 110406 h 292969"/>
                <a:gd name="connsiteX30" fmla="*/ 139700 w 331788"/>
                <a:gd name="connsiteY30" fmla="*/ 118344 h 292969"/>
                <a:gd name="connsiteX31" fmla="*/ 95250 w 331788"/>
                <a:gd name="connsiteY31" fmla="*/ 105643 h 292969"/>
                <a:gd name="connsiteX32" fmla="*/ 196850 w 331788"/>
                <a:gd name="connsiteY32" fmla="*/ 89769 h 292969"/>
                <a:gd name="connsiteX33" fmla="*/ 301625 w 331788"/>
                <a:gd name="connsiteY33" fmla="*/ 89769 h 292969"/>
                <a:gd name="connsiteX34" fmla="*/ 301625 w 331788"/>
                <a:gd name="connsiteY34" fmla="*/ 97707 h 292969"/>
                <a:gd name="connsiteX35" fmla="*/ 196850 w 331788"/>
                <a:gd name="connsiteY35" fmla="*/ 97707 h 292969"/>
                <a:gd name="connsiteX36" fmla="*/ 95250 w 331788"/>
                <a:gd name="connsiteY36" fmla="*/ 67544 h 292969"/>
                <a:gd name="connsiteX37" fmla="*/ 139700 w 331788"/>
                <a:gd name="connsiteY37" fmla="*/ 81831 h 292969"/>
                <a:gd name="connsiteX38" fmla="*/ 139700 w 331788"/>
                <a:gd name="connsiteY38" fmla="*/ 89769 h 292969"/>
                <a:gd name="connsiteX39" fmla="*/ 95250 w 331788"/>
                <a:gd name="connsiteY39" fmla="*/ 75481 h 292969"/>
                <a:gd name="connsiteX40" fmla="*/ 68263 w 331788"/>
                <a:gd name="connsiteY40" fmla="*/ 67544 h 292969"/>
                <a:gd name="connsiteX41" fmla="*/ 61913 w 331788"/>
                <a:gd name="connsiteY41" fmla="*/ 81832 h 292969"/>
                <a:gd name="connsiteX42" fmla="*/ 71438 w 331788"/>
                <a:gd name="connsiteY42" fmla="*/ 85007 h 292969"/>
                <a:gd name="connsiteX43" fmla="*/ 61913 w 331788"/>
                <a:gd name="connsiteY43" fmla="*/ 56431 h 292969"/>
                <a:gd name="connsiteX44" fmla="*/ 71438 w 331788"/>
                <a:gd name="connsiteY44" fmla="*/ 59606 h 292969"/>
                <a:gd name="connsiteX45" fmla="*/ 84138 w 331788"/>
                <a:gd name="connsiteY45" fmla="*/ 104056 h 292969"/>
                <a:gd name="connsiteX46" fmla="*/ 76200 w 331788"/>
                <a:gd name="connsiteY46" fmla="*/ 102468 h 292969"/>
                <a:gd name="connsiteX47" fmla="*/ 74613 w 331788"/>
                <a:gd name="connsiteY47" fmla="*/ 92943 h 292969"/>
                <a:gd name="connsiteX48" fmla="*/ 60325 w 331788"/>
                <a:gd name="connsiteY48" fmla="*/ 89768 h 292969"/>
                <a:gd name="connsiteX49" fmla="*/ 58737 w 331788"/>
                <a:gd name="connsiteY49" fmla="*/ 96118 h 292969"/>
                <a:gd name="connsiteX50" fmla="*/ 53975 w 331788"/>
                <a:gd name="connsiteY50" fmla="*/ 96118 h 292969"/>
                <a:gd name="connsiteX51" fmla="*/ 50800 w 331788"/>
                <a:gd name="connsiteY51" fmla="*/ 94531 h 292969"/>
                <a:gd name="connsiteX52" fmla="*/ 171450 w 331788"/>
                <a:gd name="connsiteY52" fmla="*/ 54844 h 292969"/>
                <a:gd name="connsiteX53" fmla="*/ 171450 w 331788"/>
                <a:gd name="connsiteY53" fmla="*/ 248519 h 292969"/>
                <a:gd name="connsiteX54" fmla="*/ 320675 w 331788"/>
                <a:gd name="connsiteY54" fmla="*/ 248519 h 292969"/>
                <a:gd name="connsiteX55" fmla="*/ 320675 w 331788"/>
                <a:gd name="connsiteY55" fmla="*/ 54844 h 292969"/>
                <a:gd name="connsiteX56" fmla="*/ 215900 w 331788"/>
                <a:gd name="connsiteY56" fmla="*/ 54844 h 292969"/>
                <a:gd name="connsiteX57" fmla="*/ 215900 w 331788"/>
                <a:gd name="connsiteY57" fmla="*/ 75481 h 292969"/>
                <a:gd name="connsiteX58" fmla="*/ 206375 w 331788"/>
                <a:gd name="connsiteY58" fmla="*/ 67544 h 292969"/>
                <a:gd name="connsiteX59" fmla="*/ 195262 w 331788"/>
                <a:gd name="connsiteY59" fmla="*/ 75481 h 292969"/>
                <a:gd name="connsiteX60" fmla="*/ 195262 w 331788"/>
                <a:gd name="connsiteY60" fmla="*/ 54844 h 292969"/>
                <a:gd name="connsiteX61" fmla="*/ 33338 w 331788"/>
                <a:gd name="connsiteY61" fmla="*/ 13569 h 292969"/>
                <a:gd name="connsiteX62" fmla="*/ 33338 w 331788"/>
                <a:gd name="connsiteY62" fmla="*/ 42144 h 292969"/>
                <a:gd name="connsiteX63" fmla="*/ 33338 w 331788"/>
                <a:gd name="connsiteY63" fmla="*/ 207244 h 292969"/>
                <a:gd name="connsiteX64" fmla="*/ 160338 w 331788"/>
                <a:gd name="connsiteY64" fmla="*/ 245344 h 292969"/>
                <a:gd name="connsiteX65" fmla="*/ 160338 w 331788"/>
                <a:gd name="connsiteY65" fmla="*/ 53256 h 292969"/>
                <a:gd name="connsiteX66" fmla="*/ 146050 w 331788"/>
                <a:gd name="connsiteY66" fmla="*/ 48494 h 292969"/>
                <a:gd name="connsiteX67" fmla="*/ 128588 w 331788"/>
                <a:gd name="connsiteY67" fmla="*/ 42144 h 292969"/>
                <a:gd name="connsiteX68" fmla="*/ 23329 w 331788"/>
                <a:gd name="connsiteY68" fmla="*/ 575 h 292969"/>
                <a:gd name="connsiteX69" fmla="*/ 28513 w 331788"/>
                <a:gd name="connsiteY69" fmla="*/ 575 h 292969"/>
                <a:gd name="connsiteX70" fmla="*/ 167190 w 331788"/>
                <a:gd name="connsiteY70" fmla="*/ 41975 h 292969"/>
                <a:gd name="connsiteX71" fmla="*/ 326604 w 331788"/>
                <a:gd name="connsiteY71" fmla="*/ 41975 h 292969"/>
                <a:gd name="connsiteX72" fmla="*/ 331788 w 331788"/>
                <a:gd name="connsiteY72" fmla="*/ 48444 h 292969"/>
                <a:gd name="connsiteX73" fmla="*/ 331788 w 331788"/>
                <a:gd name="connsiteY73" fmla="*/ 252862 h 292969"/>
                <a:gd name="connsiteX74" fmla="*/ 326604 w 331788"/>
                <a:gd name="connsiteY74" fmla="*/ 258037 h 292969"/>
                <a:gd name="connsiteX75" fmla="*/ 206072 w 331788"/>
                <a:gd name="connsiteY75" fmla="*/ 258037 h 292969"/>
                <a:gd name="connsiteX76" fmla="*/ 206072 w 331788"/>
                <a:gd name="connsiteY76" fmla="*/ 281325 h 292969"/>
                <a:gd name="connsiteX77" fmla="*/ 228104 w 331788"/>
                <a:gd name="connsiteY77" fmla="*/ 281325 h 292969"/>
                <a:gd name="connsiteX78" fmla="*/ 228104 w 331788"/>
                <a:gd name="connsiteY78" fmla="*/ 292969 h 292969"/>
                <a:gd name="connsiteX79" fmla="*/ 103684 w 331788"/>
                <a:gd name="connsiteY79" fmla="*/ 292969 h 292969"/>
                <a:gd name="connsiteX80" fmla="*/ 103684 w 331788"/>
                <a:gd name="connsiteY80" fmla="*/ 281325 h 292969"/>
                <a:gd name="connsiteX81" fmla="*/ 125716 w 331788"/>
                <a:gd name="connsiteY81" fmla="*/ 281325 h 292969"/>
                <a:gd name="connsiteX82" fmla="*/ 125716 w 331788"/>
                <a:gd name="connsiteY82" fmla="*/ 258037 h 292969"/>
                <a:gd name="connsiteX83" fmla="*/ 5184 w 331788"/>
                <a:gd name="connsiteY83" fmla="*/ 258037 h 292969"/>
                <a:gd name="connsiteX84" fmla="*/ 0 w 331788"/>
                <a:gd name="connsiteY84" fmla="*/ 252862 h 292969"/>
                <a:gd name="connsiteX85" fmla="*/ 0 w 331788"/>
                <a:gd name="connsiteY85" fmla="*/ 48444 h 292969"/>
                <a:gd name="connsiteX86" fmla="*/ 5184 w 331788"/>
                <a:gd name="connsiteY86" fmla="*/ 41975 h 292969"/>
                <a:gd name="connsiteX87" fmla="*/ 20737 w 331788"/>
                <a:gd name="connsiteY87" fmla="*/ 41975 h 292969"/>
                <a:gd name="connsiteX88" fmla="*/ 20737 w 331788"/>
                <a:gd name="connsiteY88" fmla="*/ 5750 h 292969"/>
                <a:gd name="connsiteX89" fmla="*/ 23329 w 331788"/>
                <a:gd name="connsiteY89" fmla="*/ 575 h 29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31788" h="292969">
                  <a:moveTo>
                    <a:pt x="198438" y="207244"/>
                  </a:moveTo>
                  <a:lnTo>
                    <a:pt x="301626" y="207244"/>
                  </a:lnTo>
                  <a:lnTo>
                    <a:pt x="301626" y="215182"/>
                  </a:lnTo>
                  <a:lnTo>
                    <a:pt x="198438" y="215182"/>
                  </a:lnTo>
                  <a:close/>
                  <a:moveTo>
                    <a:pt x="198438" y="178669"/>
                  </a:moveTo>
                  <a:lnTo>
                    <a:pt x="301626" y="178669"/>
                  </a:lnTo>
                  <a:lnTo>
                    <a:pt x="301626" y="185019"/>
                  </a:lnTo>
                  <a:lnTo>
                    <a:pt x="198438" y="185019"/>
                  </a:lnTo>
                  <a:close/>
                  <a:moveTo>
                    <a:pt x="50800" y="172319"/>
                  </a:moveTo>
                  <a:lnTo>
                    <a:pt x="139700" y="199306"/>
                  </a:lnTo>
                  <a:lnTo>
                    <a:pt x="139700" y="207244"/>
                  </a:lnTo>
                  <a:lnTo>
                    <a:pt x="50800" y="180256"/>
                  </a:lnTo>
                  <a:close/>
                  <a:moveTo>
                    <a:pt x="198438" y="148506"/>
                  </a:moveTo>
                  <a:lnTo>
                    <a:pt x="301626" y="148506"/>
                  </a:lnTo>
                  <a:lnTo>
                    <a:pt x="301626" y="156444"/>
                  </a:lnTo>
                  <a:lnTo>
                    <a:pt x="198438" y="156444"/>
                  </a:lnTo>
                  <a:close/>
                  <a:moveTo>
                    <a:pt x="50800" y="142156"/>
                  </a:moveTo>
                  <a:lnTo>
                    <a:pt x="139700" y="169143"/>
                  </a:lnTo>
                  <a:lnTo>
                    <a:pt x="139700" y="177081"/>
                  </a:lnTo>
                  <a:lnTo>
                    <a:pt x="50800" y="150093"/>
                  </a:lnTo>
                  <a:close/>
                  <a:moveTo>
                    <a:pt x="196850" y="118344"/>
                  </a:moveTo>
                  <a:lnTo>
                    <a:pt x="301625" y="118344"/>
                  </a:lnTo>
                  <a:lnTo>
                    <a:pt x="301625" y="126282"/>
                  </a:lnTo>
                  <a:lnTo>
                    <a:pt x="196850" y="126282"/>
                  </a:lnTo>
                  <a:close/>
                  <a:moveTo>
                    <a:pt x="50800" y="113581"/>
                  </a:moveTo>
                  <a:lnTo>
                    <a:pt x="139700" y="140568"/>
                  </a:lnTo>
                  <a:lnTo>
                    <a:pt x="139700" y="148506"/>
                  </a:lnTo>
                  <a:lnTo>
                    <a:pt x="50800" y="121518"/>
                  </a:lnTo>
                  <a:close/>
                  <a:moveTo>
                    <a:pt x="95250" y="97706"/>
                  </a:moveTo>
                  <a:lnTo>
                    <a:pt x="139700" y="110406"/>
                  </a:lnTo>
                  <a:lnTo>
                    <a:pt x="139700" y="118344"/>
                  </a:lnTo>
                  <a:lnTo>
                    <a:pt x="95250" y="105643"/>
                  </a:lnTo>
                  <a:close/>
                  <a:moveTo>
                    <a:pt x="196850" y="89769"/>
                  </a:moveTo>
                  <a:lnTo>
                    <a:pt x="301625" y="89769"/>
                  </a:lnTo>
                  <a:lnTo>
                    <a:pt x="301625" y="97707"/>
                  </a:lnTo>
                  <a:lnTo>
                    <a:pt x="196850" y="97707"/>
                  </a:lnTo>
                  <a:close/>
                  <a:moveTo>
                    <a:pt x="95250" y="67544"/>
                  </a:moveTo>
                  <a:lnTo>
                    <a:pt x="139700" y="81831"/>
                  </a:lnTo>
                  <a:lnTo>
                    <a:pt x="139700" y="89769"/>
                  </a:lnTo>
                  <a:lnTo>
                    <a:pt x="95250" y="75481"/>
                  </a:lnTo>
                  <a:close/>
                  <a:moveTo>
                    <a:pt x="68263" y="67544"/>
                  </a:moveTo>
                  <a:lnTo>
                    <a:pt x="61913" y="81832"/>
                  </a:lnTo>
                  <a:lnTo>
                    <a:pt x="71438" y="85007"/>
                  </a:lnTo>
                  <a:close/>
                  <a:moveTo>
                    <a:pt x="61913" y="56431"/>
                  </a:moveTo>
                  <a:lnTo>
                    <a:pt x="71438" y="59606"/>
                  </a:lnTo>
                  <a:lnTo>
                    <a:pt x="84138" y="104056"/>
                  </a:lnTo>
                  <a:lnTo>
                    <a:pt x="76200" y="102468"/>
                  </a:lnTo>
                  <a:lnTo>
                    <a:pt x="74613" y="92943"/>
                  </a:lnTo>
                  <a:lnTo>
                    <a:pt x="60325" y="89768"/>
                  </a:lnTo>
                  <a:lnTo>
                    <a:pt x="58737" y="96118"/>
                  </a:lnTo>
                  <a:lnTo>
                    <a:pt x="53975" y="96118"/>
                  </a:lnTo>
                  <a:lnTo>
                    <a:pt x="50800" y="94531"/>
                  </a:lnTo>
                  <a:close/>
                  <a:moveTo>
                    <a:pt x="171450" y="54844"/>
                  </a:moveTo>
                  <a:lnTo>
                    <a:pt x="171450" y="248519"/>
                  </a:lnTo>
                  <a:lnTo>
                    <a:pt x="320675" y="248519"/>
                  </a:lnTo>
                  <a:lnTo>
                    <a:pt x="320675" y="54844"/>
                  </a:lnTo>
                  <a:lnTo>
                    <a:pt x="215900" y="54844"/>
                  </a:lnTo>
                  <a:lnTo>
                    <a:pt x="215900" y="75481"/>
                  </a:lnTo>
                  <a:lnTo>
                    <a:pt x="206375" y="67544"/>
                  </a:lnTo>
                  <a:lnTo>
                    <a:pt x="195262" y="75481"/>
                  </a:lnTo>
                  <a:lnTo>
                    <a:pt x="195262" y="54844"/>
                  </a:lnTo>
                  <a:close/>
                  <a:moveTo>
                    <a:pt x="33338" y="13569"/>
                  </a:moveTo>
                  <a:lnTo>
                    <a:pt x="33338" y="42144"/>
                  </a:lnTo>
                  <a:lnTo>
                    <a:pt x="33338" y="207244"/>
                  </a:lnTo>
                  <a:lnTo>
                    <a:pt x="160338" y="245344"/>
                  </a:lnTo>
                  <a:lnTo>
                    <a:pt x="160338" y="53256"/>
                  </a:lnTo>
                  <a:lnTo>
                    <a:pt x="146050" y="48494"/>
                  </a:lnTo>
                  <a:lnTo>
                    <a:pt x="128588" y="42144"/>
                  </a:lnTo>
                  <a:close/>
                  <a:moveTo>
                    <a:pt x="23329" y="575"/>
                  </a:moveTo>
                  <a:cubicBezTo>
                    <a:pt x="24625" y="575"/>
                    <a:pt x="27217" y="-719"/>
                    <a:pt x="28513" y="575"/>
                  </a:cubicBezTo>
                  <a:cubicBezTo>
                    <a:pt x="28513" y="575"/>
                    <a:pt x="28513" y="575"/>
                    <a:pt x="167190" y="41975"/>
                  </a:cubicBezTo>
                  <a:cubicBezTo>
                    <a:pt x="167190" y="41975"/>
                    <a:pt x="167190" y="41975"/>
                    <a:pt x="326604" y="41975"/>
                  </a:cubicBezTo>
                  <a:cubicBezTo>
                    <a:pt x="329196" y="41975"/>
                    <a:pt x="331788" y="44563"/>
                    <a:pt x="331788" y="48444"/>
                  </a:cubicBezTo>
                  <a:cubicBezTo>
                    <a:pt x="331788" y="48444"/>
                    <a:pt x="331788" y="48444"/>
                    <a:pt x="331788" y="252862"/>
                  </a:cubicBezTo>
                  <a:cubicBezTo>
                    <a:pt x="331788" y="255450"/>
                    <a:pt x="329196" y="258037"/>
                    <a:pt x="326604" y="258037"/>
                  </a:cubicBezTo>
                  <a:cubicBezTo>
                    <a:pt x="326604" y="258037"/>
                    <a:pt x="326604" y="258037"/>
                    <a:pt x="206072" y="258037"/>
                  </a:cubicBezTo>
                  <a:cubicBezTo>
                    <a:pt x="206072" y="258037"/>
                    <a:pt x="206072" y="258037"/>
                    <a:pt x="206072" y="281325"/>
                  </a:cubicBezTo>
                  <a:cubicBezTo>
                    <a:pt x="206072" y="281325"/>
                    <a:pt x="206072" y="281325"/>
                    <a:pt x="228104" y="281325"/>
                  </a:cubicBezTo>
                  <a:cubicBezTo>
                    <a:pt x="228104" y="281325"/>
                    <a:pt x="228104" y="281325"/>
                    <a:pt x="228104" y="292969"/>
                  </a:cubicBezTo>
                  <a:cubicBezTo>
                    <a:pt x="228104" y="292969"/>
                    <a:pt x="228104" y="292969"/>
                    <a:pt x="103684" y="292969"/>
                  </a:cubicBezTo>
                  <a:cubicBezTo>
                    <a:pt x="103684" y="292969"/>
                    <a:pt x="103684" y="292969"/>
                    <a:pt x="103684" y="281325"/>
                  </a:cubicBezTo>
                  <a:cubicBezTo>
                    <a:pt x="103684" y="281325"/>
                    <a:pt x="103684" y="281325"/>
                    <a:pt x="125716" y="281325"/>
                  </a:cubicBezTo>
                  <a:cubicBezTo>
                    <a:pt x="125716" y="281325"/>
                    <a:pt x="125716" y="281325"/>
                    <a:pt x="125716" y="258037"/>
                  </a:cubicBezTo>
                  <a:cubicBezTo>
                    <a:pt x="125716" y="258037"/>
                    <a:pt x="125716" y="258037"/>
                    <a:pt x="5184" y="258037"/>
                  </a:cubicBezTo>
                  <a:cubicBezTo>
                    <a:pt x="2592" y="258037"/>
                    <a:pt x="0" y="255450"/>
                    <a:pt x="0" y="252862"/>
                  </a:cubicBezTo>
                  <a:cubicBezTo>
                    <a:pt x="0" y="252862"/>
                    <a:pt x="0" y="252862"/>
                    <a:pt x="0" y="48444"/>
                  </a:cubicBezTo>
                  <a:cubicBezTo>
                    <a:pt x="0" y="44563"/>
                    <a:pt x="2592" y="41975"/>
                    <a:pt x="5184" y="41975"/>
                  </a:cubicBezTo>
                  <a:cubicBezTo>
                    <a:pt x="5184" y="41975"/>
                    <a:pt x="5184" y="41975"/>
                    <a:pt x="20737" y="41975"/>
                  </a:cubicBezTo>
                  <a:cubicBezTo>
                    <a:pt x="20737" y="41975"/>
                    <a:pt x="20737" y="41975"/>
                    <a:pt x="20737" y="5750"/>
                  </a:cubicBezTo>
                  <a:cubicBezTo>
                    <a:pt x="20737" y="4456"/>
                    <a:pt x="22033" y="1868"/>
                    <a:pt x="23329" y="5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16" name="组合 15">
            <a:extLst>
              <a:ext uri="{FF2B5EF4-FFF2-40B4-BE49-F238E27FC236}">
                <a16:creationId xmlns:a16="http://schemas.microsoft.com/office/drawing/2014/main" id="{E2DB1FF9-2061-1AA2-F9A1-C1E49C22C202}"/>
              </a:ext>
            </a:extLst>
          </p:cNvPr>
          <p:cNvGrpSpPr/>
          <p:nvPr/>
        </p:nvGrpSpPr>
        <p:grpSpPr>
          <a:xfrm>
            <a:off x="8149568" y="1193206"/>
            <a:ext cx="1892300" cy="1892300"/>
            <a:chOff x="6477000" y="1825116"/>
            <a:chExt cx="1892300" cy="1892300"/>
          </a:xfrm>
        </p:grpSpPr>
        <p:grpSp>
          <p:nvGrpSpPr>
            <p:cNvPr id="17" name="组合 16">
              <a:extLst>
                <a:ext uri="{FF2B5EF4-FFF2-40B4-BE49-F238E27FC236}">
                  <a16:creationId xmlns:a16="http://schemas.microsoft.com/office/drawing/2014/main" id="{DB6C2701-34BD-5FA7-3013-6DDD6A1BED92}"/>
                </a:ext>
              </a:extLst>
            </p:cNvPr>
            <p:cNvGrpSpPr/>
            <p:nvPr/>
          </p:nvGrpSpPr>
          <p:grpSpPr>
            <a:xfrm>
              <a:off x="6477000" y="1825116"/>
              <a:ext cx="1892300" cy="1892300"/>
              <a:chOff x="963948" y="1894966"/>
              <a:chExt cx="1752600" cy="1752600"/>
            </a:xfrm>
          </p:grpSpPr>
          <p:sp>
            <p:nvSpPr>
              <p:cNvPr id="19" name="椭圆 18">
                <a:extLst>
                  <a:ext uri="{FF2B5EF4-FFF2-40B4-BE49-F238E27FC236}">
                    <a16:creationId xmlns:a16="http://schemas.microsoft.com/office/drawing/2014/main" id="{AB320E1B-8490-723F-615F-7D6ADC136D2D}"/>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a16="http://schemas.microsoft.com/office/drawing/2014/main" id="{2D94F11B-9C3E-7BE0-27FF-6C9E7F0BF565}"/>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椭圆 26">
              <a:extLst>
                <a:ext uri="{FF2B5EF4-FFF2-40B4-BE49-F238E27FC236}">
                  <a16:creationId xmlns:a16="http://schemas.microsoft.com/office/drawing/2014/main" id="{8452FFE9-FF5F-8A67-EAE2-162AD68C5D0A}"/>
                </a:ext>
              </a:extLst>
            </p:cNvPr>
            <p:cNvSpPr/>
            <p:nvPr/>
          </p:nvSpPr>
          <p:spPr>
            <a:xfrm>
              <a:off x="7090284" y="2465508"/>
              <a:ext cx="665732" cy="611516"/>
            </a:xfrm>
            <a:custGeom>
              <a:avLst/>
              <a:gdLst>
                <a:gd name="connsiteX0" fmla="*/ 296115 w 331040"/>
                <a:gd name="connsiteY0" fmla="*/ 142875 h 304081"/>
                <a:gd name="connsiteX1" fmla="*/ 331040 w 331040"/>
                <a:gd name="connsiteY1" fmla="*/ 194054 h 304081"/>
                <a:gd name="connsiteX2" fmla="*/ 296115 w 331040"/>
                <a:gd name="connsiteY2" fmla="*/ 228600 h 304081"/>
                <a:gd name="connsiteX3" fmla="*/ 261190 w 331040"/>
                <a:gd name="connsiteY3" fmla="*/ 194054 h 304081"/>
                <a:gd name="connsiteX4" fmla="*/ 296115 w 331040"/>
                <a:gd name="connsiteY4" fmla="*/ 142875 h 304081"/>
                <a:gd name="connsiteX5" fmla="*/ 208803 w 331040"/>
                <a:gd name="connsiteY5" fmla="*/ 58738 h 304081"/>
                <a:gd name="connsiteX6" fmla="*/ 118315 w 331040"/>
                <a:gd name="connsiteY6" fmla="*/ 147638 h 304081"/>
                <a:gd name="connsiteX7" fmla="*/ 215153 w 331040"/>
                <a:gd name="connsiteY7" fmla="*/ 128588 h 304081"/>
                <a:gd name="connsiteX8" fmla="*/ 246903 w 331040"/>
                <a:gd name="connsiteY8" fmla="*/ 96838 h 304081"/>
                <a:gd name="connsiteX9" fmla="*/ 201923 w 331040"/>
                <a:gd name="connsiteY9" fmla="*/ 0 h 304081"/>
                <a:gd name="connsiteX10" fmla="*/ 305640 w 331040"/>
                <a:gd name="connsiteY10" fmla="*/ 103187 h 304081"/>
                <a:gd name="connsiteX11" fmla="*/ 279711 w 331040"/>
                <a:gd name="connsiteY11" fmla="*/ 128984 h 304081"/>
                <a:gd name="connsiteX12" fmla="*/ 271932 w 331040"/>
                <a:gd name="connsiteY12" fmla="*/ 121245 h 304081"/>
                <a:gd name="connsiteX13" fmla="*/ 103392 w 331040"/>
                <a:gd name="connsiteY13" fmla="*/ 287636 h 304081"/>
                <a:gd name="connsiteX14" fmla="*/ 23012 w 331040"/>
                <a:gd name="connsiteY14" fmla="*/ 287636 h 304081"/>
                <a:gd name="connsiteX15" fmla="*/ 16530 w 331040"/>
                <a:gd name="connsiteY15" fmla="*/ 279897 h 304081"/>
                <a:gd name="connsiteX16" fmla="*/ 16530 w 331040"/>
                <a:gd name="connsiteY16" fmla="*/ 199926 h 304081"/>
                <a:gd name="connsiteX17" fmla="*/ 183773 w 331040"/>
                <a:gd name="connsiteY17" fmla="*/ 33536 h 304081"/>
                <a:gd name="connsiteX18" fmla="*/ 175994 w 331040"/>
                <a:gd name="connsiteY18" fmla="*/ 25797 h 304081"/>
                <a:gd name="connsiteX19" fmla="*/ 201923 w 331040"/>
                <a:gd name="connsiteY19" fmla="*/ 0 h 3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040" h="304081">
                  <a:moveTo>
                    <a:pt x="296115" y="142875"/>
                  </a:moveTo>
                  <a:cubicBezTo>
                    <a:pt x="296115" y="142875"/>
                    <a:pt x="331040" y="174862"/>
                    <a:pt x="331040" y="194054"/>
                  </a:cubicBezTo>
                  <a:cubicBezTo>
                    <a:pt x="331040" y="213247"/>
                    <a:pt x="315518" y="228600"/>
                    <a:pt x="296115" y="228600"/>
                  </a:cubicBezTo>
                  <a:cubicBezTo>
                    <a:pt x="276712" y="228600"/>
                    <a:pt x="261190" y="213247"/>
                    <a:pt x="261190" y="194054"/>
                  </a:cubicBezTo>
                  <a:cubicBezTo>
                    <a:pt x="261190" y="174862"/>
                    <a:pt x="296115" y="142875"/>
                    <a:pt x="296115" y="142875"/>
                  </a:cubicBezTo>
                  <a:close/>
                  <a:moveTo>
                    <a:pt x="208803" y="58738"/>
                  </a:moveTo>
                  <a:lnTo>
                    <a:pt x="118315" y="147638"/>
                  </a:lnTo>
                  <a:lnTo>
                    <a:pt x="215153" y="128588"/>
                  </a:lnTo>
                  <a:lnTo>
                    <a:pt x="246903" y="96838"/>
                  </a:lnTo>
                  <a:close/>
                  <a:moveTo>
                    <a:pt x="201923" y="0"/>
                  </a:moveTo>
                  <a:cubicBezTo>
                    <a:pt x="201923" y="0"/>
                    <a:pt x="201923" y="0"/>
                    <a:pt x="305640" y="103187"/>
                  </a:cubicBezTo>
                  <a:cubicBezTo>
                    <a:pt x="305640" y="103187"/>
                    <a:pt x="305640" y="103187"/>
                    <a:pt x="279711" y="128984"/>
                  </a:cubicBezTo>
                  <a:lnTo>
                    <a:pt x="271932" y="121245"/>
                  </a:lnTo>
                  <a:cubicBezTo>
                    <a:pt x="271932" y="121245"/>
                    <a:pt x="271932" y="121245"/>
                    <a:pt x="103392" y="287636"/>
                  </a:cubicBezTo>
                  <a:cubicBezTo>
                    <a:pt x="81352" y="309563"/>
                    <a:pt x="46348" y="309563"/>
                    <a:pt x="23012" y="287636"/>
                  </a:cubicBezTo>
                  <a:cubicBezTo>
                    <a:pt x="23012" y="287636"/>
                    <a:pt x="23012" y="287636"/>
                    <a:pt x="16530" y="279897"/>
                  </a:cubicBezTo>
                  <a:cubicBezTo>
                    <a:pt x="-5510" y="257969"/>
                    <a:pt x="-5510" y="223144"/>
                    <a:pt x="16530" y="199926"/>
                  </a:cubicBezTo>
                  <a:cubicBezTo>
                    <a:pt x="16530" y="199926"/>
                    <a:pt x="16530" y="199926"/>
                    <a:pt x="183773" y="33536"/>
                  </a:cubicBezTo>
                  <a:cubicBezTo>
                    <a:pt x="183773" y="33536"/>
                    <a:pt x="183773" y="33536"/>
                    <a:pt x="175994" y="25797"/>
                  </a:cubicBezTo>
                  <a:cubicBezTo>
                    <a:pt x="175994" y="25797"/>
                    <a:pt x="175994" y="25797"/>
                    <a:pt x="2019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26" name="矩形 25">
            <a:extLst>
              <a:ext uri="{FF2B5EF4-FFF2-40B4-BE49-F238E27FC236}">
                <a16:creationId xmlns:a16="http://schemas.microsoft.com/office/drawing/2014/main" id="{F00C024F-532C-AA20-6176-3CFEF540648B}"/>
              </a:ext>
            </a:extLst>
          </p:cNvPr>
          <p:cNvSpPr/>
          <p:nvPr/>
        </p:nvSpPr>
        <p:spPr>
          <a:xfrm>
            <a:off x="1371731" y="4907027"/>
            <a:ext cx="2241974"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入师</a:t>
            </a:r>
          </a:p>
        </p:txBody>
      </p:sp>
      <p:sp>
        <p:nvSpPr>
          <p:cNvPr id="27" name="矩形 26">
            <a:extLst>
              <a:ext uri="{FF2B5EF4-FFF2-40B4-BE49-F238E27FC236}">
                <a16:creationId xmlns:a16="http://schemas.microsoft.com/office/drawing/2014/main" id="{16669B8D-02BB-2897-8C65-6CE66473B6C4}"/>
              </a:ext>
            </a:extLst>
          </p:cNvPr>
          <p:cNvSpPr/>
          <p:nvPr/>
        </p:nvSpPr>
        <p:spPr>
          <a:xfrm>
            <a:off x="4749558" y="4118988"/>
            <a:ext cx="2241974"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悟师</a:t>
            </a:r>
          </a:p>
        </p:txBody>
      </p:sp>
      <p:sp>
        <p:nvSpPr>
          <p:cNvPr id="28" name="矩形 27">
            <a:extLst>
              <a:ext uri="{FF2B5EF4-FFF2-40B4-BE49-F238E27FC236}">
                <a16:creationId xmlns:a16="http://schemas.microsoft.com/office/drawing/2014/main" id="{DA8A5ECC-7BB2-B681-AA5D-DD5E3B719B98}"/>
              </a:ext>
            </a:extLst>
          </p:cNvPr>
          <p:cNvSpPr/>
          <p:nvPr/>
        </p:nvSpPr>
        <p:spPr>
          <a:xfrm>
            <a:off x="8269355" y="3346877"/>
            <a:ext cx="2241974"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出师</a:t>
            </a:r>
          </a:p>
        </p:txBody>
      </p:sp>
    </p:spTree>
    <p:extLst>
      <p:ext uri="{BB962C8B-B14F-4D97-AF65-F5344CB8AC3E}">
        <p14:creationId xmlns:p14="http://schemas.microsoft.com/office/powerpoint/2010/main" val="22116747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decel="100000"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1000" fill="hold"/>
                                        <p:tgtEl>
                                          <p:spTgt spid="11"/>
                                        </p:tgtEl>
                                        <p:attrNameLst>
                                          <p:attrName>ppt_x</p:attrName>
                                        </p:attrNameLst>
                                      </p:cBhvr>
                                      <p:tavLst>
                                        <p:tav tm="0">
                                          <p:val>
                                            <p:strVal val="#ppt_x"/>
                                          </p:val>
                                        </p:tav>
                                        <p:tav tm="100000">
                                          <p:val>
                                            <p:strVal val="#ppt_x"/>
                                          </p:val>
                                        </p:tav>
                                      </p:tavLst>
                                    </p:anim>
                                    <p:anim calcmode="lin" valueType="num">
                                      <p:cBhvr additive="base">
                                        <p:cTn id="12" dur="10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1" decel="100000"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1000" fill="hold"/>
                                        <p:tgtEl>
                                          <p:spTgt spid="16"/>
                                        </p:tgtEl>
                                        <p:attrNameLst>
                                          <p:attrName>ppt_x</p:attrName>
                                        </p:attrNameLst>
                                      </p:cBhvr>
                                      <p:tavLst>
                                        <p:tav tm="0">
                                          <p:val>
                                            <p:strVal val="#ppt_x"/>
                                          </p:val>
                                        </p:tav>
                                        <p:tav tm="100000">
                                          <p:val>
                                            <p:strVal val="#ppt_x"/>
                                          </p:val>
                                        </p:tav>
                                      </p:tavLst>
                                    </p:anim>
                                    <p:anim calcmode="lin" valueType="num">
                                      <p:cBhvr additive="base">
                                        <p:cTn id="16" dur="10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714922" y="1301691"/>
            <a:ext cx="7520517" cy="6998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FF0000"/>
                </a:solidFill>
              </a:rPr>
              <a:t>入师：个人具备的教学标准和规范</a:t>
            </a:r>
          </a:p>
        </p:txBody>
      </p:sp>
      <p:sp>
        <p:nvSpPr>
          <p:cNvPr id="7" name="矩形 6">
            <a:extLst>
              <a:ext uri="{FF2B5EF4-FFF2-40B4-BE49-F238E27FC236}">
                <a16:creationId xmlns:a16="http://schemas.microsoft.com/office/drawing/2014/main" id="{F91013D1-B961-994B-4380-E94AE43509FB}"/>
              </a:ext>
            </a:extLst>
          </p:cNvPr>
          <p:cNvSpPr/>
          <p:nvPr/>
        </p:nvSpPr>
        <p:spPr>
          <a:xfrm>
            <a:off x="1471082" y="2895756"/>
            <a:ext cx="9684598" cy="122328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t>是指教师所具有的学科专业知识，成为教师所具备的教育学与心理学知识，及教师教学经验的初步积累。</a:t>
            </a:r>
          </a:p>
        </p:txBody>
      </p:sp>
    </p:spTree>
    <p:extLst>
      <p:ext uri="{BB962C8B-B14F-4D97-AF65-F5344CB8AC3E}">
        <p14:creationId xmlns:p14="http://schemas.microsoft.com/office/powerpoint/2010/main" val="18159072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a:xfrm>
            <a:off x="4236098" y="0"/>
            <a:ext cx="7955902" cy="6858000"/>
          </a:xfrm>
        </p:spPr>
      </p:pic>
      <p:sp>
        <p:nvSpPr>
          <p:cNvPr id="5" name="矩形 4"/>
          <p:cNvSpPr/>
          <p:nvPr/>
        </p:nvSpPr>
        <p:spPr>
          <a:xfrm>
            <a:off x="4236098" y="0"/>
            <a:ext cx="8574752"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5">
            <a:extLst>
              <a:ext uri="{FF2B5EF4-FFF2-40B4-BE49-F238E27FC236}">
                <a16:creationId xmlns:a16="http://schemas.microsoft.com/office/drawing/2014/main" id="{EBA0309D-35E1-4F02-2A6B-95373EF7C963}"/>
              </a:ext>
            </a:extLst>
          </p:cNvPr>
          <p:cNvSpPr txBox="1"/>
          <p:nvPr/>
        </p:nvSpPr>
        <p:spPr>
          <a:xfrm>
            <a:off x="4583978" y="1297076"/>
            <a:ext cx="709818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廉江市青平中学信息技术教师</a:t>
            </a:r>
          </a:p>
        </p:txBody>
      </p:sp>
      <p:sp>
        <p:nvSpPr>
          <p:cNvPr id="11" name="TextBox 5">
            <a:extLst>
              <a:ext uri="{FF2B5EF4-FFF2-40B4-BE49-F238E27FC236}">
                <a16:creationId xmlns:a16="http://schemas.microsoft.com/office/drawing/2014/main" id="{94623112-D943-5ADC-0E55-59175167129F}"/>
              </a:ext>
            </a:extLst>
          </p:cNvPr>
          <p:cNvSpPr txBox="1"/>
          <p:nvPr/>
        </p:nvSpPr>
        <p:spPr>
          <a:xfrm>
            <a:off x="4583978" y="2167220"/>
            <a:ext cx="6930233"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湛江市初中信息技术兼职教研员</a:t>
            </a:r>
          </a:p>
        </p:txBody>
      </p:sp>
      <p:sp>
        <p:nvSpPr>
          <p:cNvPr id="12" name="TextBox 5">
            <a:extLst>
              <a:ext uri="{FF2B5EF4-FFF2-40B4-BE49-F238E27FC236}">
                <a16:creationId xmlns:a16="http://schemas.microsoft.com/office/drawing/2014/main" id="{4E0FF71F-E0B9-CD22-624F-2173B30E44A4}"/>
              </a:ext>
            </a:extLst>
          </p:cNvPr>
          <p:cNvSpPr txBox="1"/>
          <p:nvPr/>
        </p:nvSpPr>
        <p:spPr>
          <a:xfrm>
            <a:off x="4583978" y="3037364"/>
            <a:ext cx="6566334"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湛江市乐橙计算思维教研工作室主持人</a:t>
            </a:r>
          </a:p>
        </p:txBody>
      </p:sp>
      <p:sp>
        <p:nvSpPr>
          <p:cNvPr id="13" name="TextBox 5">
            <a:extLst>
              <a:ext uri="{FF2B5EF4-FFF2-40B4-BE49-F238E27FC236}">
                <a16:creationId xmlns:a16="http://schemas.microsoft.com/office/drawing/2014/main" id="{D2116344-560F-0A69-5689-A35AB2584BC1}"/>
              </a:ext>
            </a:extLst>
          </p:cNvPr>
          <p:cNvSpPr txBox="1"/>
          <p:nvPr/>
        </p:nvSpPr>
        <p:spPr>
          <a:xfrm>
            <a:off x="4583978" y="3907508"/>
            <a:ext cx="709818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江西省九江学院基础教育研究所兼职研究员</a:t>
            </a:r>
          </a:p>
        </p:txBody>
      </p:sp>
      <p:sp>
        <p:nvSpPr>
          <p:cNvPr id="14" name="TextBox 5">
            <a:extLst>
              <a:ext uri="{FF2B5EF4-FFF2-40B4-BE49-F238E27FC236}">
                <a16:creationId xmlns:a16="http://schemas.microsoft.com/office/drawing/2014/main" id="{126A34B3-B38A-F138-B8CB-6E2B316BBE9D}"/>
              </a:ext>
            </a:extLst>
          </p:cNvPr>
          <p:cNvSpPr txBox="1"/>
          <p:nvPr/>
        </p:nvSpPr>
        <p:spPr>
          <a:xfrm>
            <a:off x="4583978" y="3472436"/>
            <a:ext cx="7013973"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北京师范大学计算思维教育研究中心计算思维课程核心开发成员</a:t>
            </a:r>
          </a:p>
        </p:txBody>
      </p:sp>
      <p:sp>
        <p:nvSpPr>
          <p:cNvPr id="15" name="TextBox 5">
            <a:extLst>
              <a:ext uri="{FF2B5EF4-FFF2-40B4-BE49-F238E27FC236}">
                <a16:creationId xmlns:a16="http://schemas.microsoft.com/office/drawing/2014/main" id="{F033B0DC-6909-B6B1-BF51-C3A0AE2B770B}"/>
              </a:ext>
            </a:extLst>
          </p:cNvPr>
          <p:cNvSpPr txBox="1"/>
          <p:nvPr/>
        </p:nvSpPr>
        <p:spPr>
          <a:xfrm>
            <a:off x="4583978" y="4342580"/>
            <a:ext cx="6566334"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马云基金会</a:t>
            </a:r>
            <a:r>
              <a:rPr lang="en-US" altLang="zh-CN" dirty="0">
                <a:latin typeface="微软雅黑" panose="020B0503020204020204" pitchFamily="34" charset="-122"/>
                <a:ea typeface="微软雅黑" panose="020B0503020204020204" pitchFamily="34" charset="-122"/>
              </a:rPr>
              <a:t>2020</a:t>
            </a:r>
            <a:r>
              <a:rPr lang="zh-CN" altLang="en-US" dirty="0">
                <a:latin typeface="微软雅黑" panose="020B0503020204020204" pitchFamily="34" charset="-122"/>
                <a:ea typeface="微软雅黑" panose="020B0503020204020204" pitchFamily="34" charset="-122"/>
              </a:rPr>
              <a:t>乡村教师获奖教师</a:t>
            </a:r>
          </a:p>
        </p:txBody>
      </p:sp>
      <p:sp>
        <p:nvSpPr>
          <p:cNvPr id="16" name="TextBox 5">
            <a:extLst>
              <a:ext uri="{FF2B5EF4-FFF2-40B4-BE49-F238E27FC236}">
                <a16:creationId xmlns:a16="http://schemas.microsoft.com/office/drawing/2014/main" id="{C387BE27-1F3B-9E44-61AB-CB2D552186BB}"/>
              </a:ext>
            </a:extLst>
          </p:cNvPr>
          <p:cNvSpPr txBox="1"/>
          <p:nvPr/>
        </p:nvSpPr>
        <p:spPr>
          <a:xfrm>
            <a:off x="4583978" y="4777654"/>
            <a:ext cx="6930233" cy="646331"/>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参与北京市重点课题一项，主持或参与省级课题三项，市级课 </a:t>
            </a:r>
            <a:endParaRPr lang="en-US" altLang="zh-CN" dirty="0">
              <a:latin typeface="微软雅黑" panose="020B0503020204020204" pitchFamily="34" charset="-122"/>
              <a:ea typeface="微软雅黑" panose="020B0503020204020204" pitchFamily="34" charset="-122"/>
            </a:endParaRPr>
          </a:p>
          <a:p>
            <a:pPr marL="0" lvl="1"/>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题二项，县级课题二项</a:t>
            </a:r>
          </a:p>
        </p:txBody>
      </p:sp>
      <p:sp>
        <p:nvSpPr>
          <p:cNvPr id="17" name="矩形 16">
            <a:extLst>
              <a:ext uri="{FF2B5EF4-FFF2-40B4-BE49-F238E27FC236}">
                <a16:creationId xmlns:a16="http://schemas.microsoft.com/office/drawing/2014/main" id="{D465D1F1-0676-8F0C-6CEF-EAAB7BFD4F62}"/>
              </a:ext>
            </a:extLst>
          </p:cNvPr>
          <p:cNvSpPr/>
          <p:nvPr/>
        </p:nvSpPr>
        <p:spPr>
          <a:xfrm>
            <a:off x="1126995" y="1456458"/>
            <a:ext cx="2670516" cy="3497353"/>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orbel" panose="020B0503020204020204" pitchFamily="34" charset="0"/>
              <a:ea typeface="阿里巴巴普惠体 M" panose="00020600040101010101" pitchFamily="18" charset="-122"/>
              <a:cs typeface="阿里巴巴普惠体 M" panose="00020600040101010101" pitchFamily="18" charset="-122"/>
              <a:sym typeface="Corbel" panose="020B0503020204020204" pitchFamily="34" charset="0"/>
            </a:endParaRPr>
          </a:p>
        </p:txBody>
      </p:sp>
      <p:pic>
        <p:nvPicPr>
          <p:cNvPr id="18" name="图片 17">
            <a:extLst>
              <a:ext uri="{FF2B5EF4-FFF2-40B4-BE49-F238E27FC236}">
                <a16:creationId xmlns:a16="http://schemas.microsoft.com/office/drawing/2014/main" id="{80018D63-8E0C-0AF3-6AFF-EB7770E99B25}"/>
              </a:ext>
            </a:extLst>
          </p:cNvPr>
          <p:cNvPicPr>
            <a:picLocks noChangeAspect="1"/>
          </p:cNvPicPr>
          <p:nvPr/>
        </p:nvPicPr>
        <p:blipFill>
          <a:blip r:embed="rId5"/>
          <a:stretch>
            <a:fillRect/>
          </a:stretch>
        </p:blipFill>
        <p:spPr>
          <a:xfrm>
            <a:off x="1214190" y="1531769"/>
            <a:ext cx="2496126" cy="3309269"/>
          </a:xfrm>
          <a:prstGeom prst="rect">
            <a:avLst/>
          </a:prstGeom>
        </p:spPr>
      </p:pic>
      <p:sp>
        <p:nvSpPr>
          <p:cNvPr id="19" name="TextBox 5">
            <a:extLst>
              <a:ext uri="{FF2B5EF4-FFF2-40B4-BE49-F238E27FC236}">
                <a16:creationId xmlns:a16="http://schemas.microsoft.com/office/drawing/2014/main" id="{118F4681-45C7-573B-AA41-61C4A2A33102}"/>
              </a:ext>
            </a:extLst>
          </p:cNvPr>
          <p:cNvSpPr txBox="1"/>
          <p:nvPr/>
        </p:nvSpPr>
        <p:spPr>
          <a:xfrm>
            <a:off x="4583978" y="1732148"/>
            <a:ext cx="709818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广东省初中信息技术教研基地湛江基地学校（廉江）负责人</a:t>
            </a:r>
          </a:p>
        </p:txBody>
      </p:sp>
      <p:sp>
        <p:nvSpPr>
          <p:cNvPr id="20" name="TextBox 5">
            <a:extLst>
              <a:ext uri="{FF2B5EF4-FFF2-40B4-BE49-F238E27FC236}">
                <a16:creationId xmlns:a16="http://schemas.microsoft.com/office/drawing/2014/main" id="{EA36A4AB-C456-0F85-29EC-ECE391790374}"/>
              </a:ext>
            </a:extLst>
          </p:cNvPr>
          <p:cNvSpPr txBox="1"/>
          <p:nvPr/>
        </p:nvSpPr>
        <p:spPr>
          <a:xfrm>
            <a:off x="4583978" y="2602292"/>
            <a:ext cx="6566334" cy="369332"/>
          </a:xfrm>
          <a:prstGeom prst="rect">
            <a:avLst/>
          </a:prstGeom>
          <a:noFill/>
        </p:spPr>
        <p:txBody>
          <a:bodyPr wrap="square" rtlCol="0">
            <a:spAutoFit/>
          </a:bodyPr>
          <a:lstStyle/>
          <a:p>
            <a:pPr marL="171450" lvl="1" indent="-171450">
              <a:buFont typeface="Wingdings" panose="05000000000000000000" pitchFamily="2" charset="2"/>
              <a:buChar char="l"/>
            </a:pPr>
            <a:r>
              <a:rPr lang="en-US" altLang="zh-CN" dirty="0">
                <a:latin typeface="微软雅黑" panose="020B0503020204020204" pitchFamily="34" charset="-122"/>
                <a:ea typeface="微软雅黑" panose="020B0503020204020204" pitchFamily="34" charset="-122"/>
              </a:rPr>
              <a:t>  </a:t>
            </a:r>
            <a:r>
              <a:rPr lang="zh-CN" altLang="en-US" dirty="0">
                <a:latin typeface="微软雅黑" panose="020B0503020204020204" pitchFamily="34" charset="-122"/>
                <a:ea typeface="微软雅黑" panose="020B0503020204020204" pitchFamily="34" charset="-122"/>
              </a:rPr>
              <a:t>湛江市国家课程数字教材应用研训专家团队成员</a:t>
            </a:r>
          </a:p>
        </p:txBody>
      </p:sp>
    </p:spTree>
    <p:extLst>
      <p:ext uri="{BB962C8B-B14F-4D97-AF65-F5344CB8AC3E}">
        <p14:creationId xmlns:p14="http://schemas.microsoft.com/office/powerpoint/2010/main" val="41537541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0-#ppt_w/2"/>
                                          </p:val>
                                        </p:tav>
                                        <p:tav tm="100000">
                                          <p:val>
                                            <p:strVal val="#ppt_x"/>
                                          </p:val>
                                        </p:tav>
                                      </p:tavLst>
                                    </p:anim>
                                    <p:anim calcmode="lin" valueType="num">
                                      <p:cBhvr additive="base">
                                        <p:cTn id="45" dur="500" fill="hold"/>
                                        <p:tgtEl>
                                          <p:spTgt spid="14"/>
                                        </p:tgtEl>
                                        <p:attrNameLst>
                                          <p:attrName>ppt_y</p:attrName>
                                        </p:attrNameLst>
                                      </p:cBhvr>
                                      <p:tavLst>
                                        <p:tav tm="0">
                                          <p:val>
                                            <p:strVal val="#ppt_y"/>
                                          </p:val>
                                        </p:tav>
                                        <p:tav tm="100000">
                                          <p:val>
                                            <p:strVal val="#ppt_y"/>
                                          </p:val>
                                        </p:tav>
                                      </p:tavLst>
                                    </p:anim>
                                  </p:childTnLst>
                                </p:cTn>
                              </p:par>
                            </p:childTnLst>
                          </p:cTn>
                        </p:par>
                        <p:par>
                          <p:cTn id="46" fill="hold">
                            <p:stCondLst>
                              <p:cond delay="3500"/>
                            </p:stCondLst>
                            <p:childTnLst>
                              <p:par>
                                <p:cTn id="47" presetID="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0-#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par>
                          <p:cTn id="51" fill="hold">
                            <p:stCondLst>
                              <p:cond delay="4000"/>
                            </p:stCondLst>
                            <p:childTnLst>
                              <p:par>
                                <p:cTn id="52" presetID="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0-#ppt_w/2"/>
                                          </p:val>
                                        </p:tav>
                                        <p:tav tm="100000">
                                          <p:val>
                                            <p:strVal val="#ppt_x"/>
                                          </p:val>
                                        </p:tav>
                                      </p:tavLst>
                                    </p:anim>
                                    <p:anim calcmode="lin" valueType="num">
                                      <p:cBhvr additive="base">
                                        <p:cTn id="55" dur="500" fill="hold"/>
                                        <p:tgtEl>
                                          <p:spTgt spid="15"/>
                                        </p:tgtEl>
                                        <p:attrNameLst>
                                          <p:attrName>ppt_y</p:attrName>
                                        </p:attrNameLst>
                                      </p:cBhvr>
                                      <p:tavLst>
                                        <p:tav tm="0">
                                          <p:val>
                                            <p:strVal val="#ppt_y"/>
                                          </p:val>
                                        </p:tav>
                                        <p:tav tm="100000">
                                          <p:val>
                                            <p:strVal val="#ppt_y"/>
                                          </p:val>
                                        </p:tav>
                                      </p:tavLst>
                                    </p:anim>
                                  </p:childTnLst>
                                </p:cTn>
                              </p:par>
                            </p:childTnLst>
                          </p:cTn>
                        </p:par>
                        <p:par>
                          <p:cTn id="56" fill="hold">
                            <p:stCondLst>
                              <p:cond delay="4500"/>
                            </p:stCondLst>
                            <p:childTnLst>
                              <p:par>
                                <p:cTn id="57" presetID="2" presetClass="entr" presetSubtype="8"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0-#ppt_w/2"/>
                                          </p:val>
                                        </p:tav>
                                        <p:tav tm="100000">
                                          <p:val>
                                            <p:strVal val="#ppt_x"/>
                                          </p:val>
                                        </p:tav>
                                      </p:tavLst>
                                    </p:anim>
                                    <p:anim calcmode="lin" valueType="num">
                                      <p:cBhvr additive="base">
                                        <p:cTn id="6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1" grpId="0"/>
      <p:bldP spid="12" grpId="0"/>
      <p:bldP spid="13" grpId="0"/>
      <p:bldP spid="14" grpId="0"/>
      <p:bldP spid="15" grpId="0"/>
      <p:bldP spid="16"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633642" y="1027007"/>
            <a:ext cx="7520517" cy="699807"/>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rgbClr val="FF0000"/>
                </a:solidFill>
              </a:rPr>
              <a:t>“入师”的特征表现</a:t>
            </a:r>
          </a:p>
        </p:txBody>
      </p:sp>
      <p:sp>
        <p:nvSpPr>
          <p:cNvPr id="7" name="矩形 6">
            <a:extLst>
              <a:ext uri="{FF2B5EF4-FFF2-40B4-BE49-F238E27FC236}">
                <a16:creationId xmlns:a16="http://schemas.microsoft.com/office/drawing/2014/main" id="{F91013D1-B961-994B-4380-E94AE43509FB}"/>
              </a:ext>
            </a:extLst>
          </p:cNvPr>
          <p:cNvSpPr/>
          <p:nvPr/>
        </p:nvSpPr>
        <p:spPr>
          <a:xfrm>
            <a:off x="1633642" y="1758228"/>
            <a:ext cx="9684598" cy="4486100"/>
          </a:xfrm>
          <a:prstGeom prst="rect">
            <a:avLst/>
          </a:prstGeom>
        </p:spPr>
        <p:txBody>
          <a:bodyPr wrap="square">
            <a:spAutoFit/>
            <a:scene3d>
              <a:camera prst="orthographicFront"/>
              <a:lightRig rig="threePt" dir="t"/>
            </a:scene3d>
            <a:sp3d contourW="12700"/>
          </a:bodyPr>
          <a:lstStyle/>
          <a:p>
            <a:pPr marL="457200" indent="-457200">
              <a:lnSpc>
                <a:spcPct val="120000"/>
              </a:lnSpc>
              <a:buFont typeface="Wingdings" panose="05000000000000000000" pitchFamily="2" charset="2"/>
              <a:buChar char="n"/>
            </a:pPr>
            <a:r>
              <a:rPr lang="zh-CN" altLang="en-US" sz="2400" b="1" dirty="0"/>
              <a:t>有强烈的学习欲望</a:t>
            </a:r>
            <a:endParaRPr lang="en-US" altLang="zh-CN" sz="2400" b="1" dirty="0"/>
          </a:p>
          <a:p>
            <a:pPr marL="457200" indent="-457200">
              <a:lnSpc>
                <a:spcPct val="120000"/>
              </a:lnSpc>
              <a:buFont typeface="Wingdings" panose="05000000000000000000" pitchFamily="2" charset="2"/>
              <a:buChar char="n"/>
            </a:pPr>
            <a:r>
              <a:rPr lang="zh-CN" altLang="en-US" sz="2400" b="1" dirty="0"/>
              <a:t>熟悉课程标准和所教的学科教材</a:t>
            </a:r>
            <a:endParaRPr lang="en-US" altLang="zh-CN" sz="2400" b="1" dirty="0"/>
          </a:p>
          <a:p>
            <a:pPr marL="457200" indent="-457200">
              <a:lnSpc>
                <a:spcPct val="120000"/>
              </a:lnSpc>
              <a:buFont typeface="Wingdings" panose="05000000000000000000" pitchFamily="2" charset="2"/>
              <a:buChar char="n"/>
            </a:pPr>
            <a:r>
              <a:rPr lang="zh-CN" altLang="en-US" sz="2400" b="1" dirty="0"/>
              <a:t>能独立撰写教学设计、制作教学课件和获取教学资源</a:t>
            </a:r>
            <a:endParaRPr lang="en-US" altLang="zh-CN" sz="2400" b="1" dirty="0"/>
          </a:p>
          <a:p>
            <a:pPr marL="457200" indent="-457200">
              <a:lnSpc>
                <a:spcPct val="120000"/>
              </a:lnSpc>
              <a:buFont typeface="Wingdings" panose="05000000000000000000" pitchFamily="2" charset="2"/>
              <a:buChar char="n"/>
            </a:pPr>
            <a:r>
              <a:rPr lang="zh-CN" altLang="en-US" sz="2400" b="1" dirty="0"/>
              <a:t>掌握基本的教学方法</a:t>
            </a:r>
            <a:endParaRPr lang="en-US" altLang="zh-CN" sz="2400" b="1" dirty="0"/>
          </a:p>
          <a:p>
            <a:pPr marL="457200" indent="-457200">
              <a:lnSpc>
                <a:spcPct val="120000"/>
              </a:lnSpc>
              <a:buFont typeface="Wingdings" panose="05000000000000000000" pitchFamily="2" charset="2"/>
              <a:buChar char="n"/>
            </a:pPr>
            <a:r>
              <a:rPr lang="zh-CN" altLang="en-US" sz="2400" b="1" dirty="0"/>
              <a:t>顺利完成一节课的教学，并能关注学生的课堂表现</a:t>
            </a:r>
            <a:endParaRPr lang="en-US" altLang="zh-CN" sz="2400" b="1" dirty="0"/>
          </a:p>
          <a:p>
            <a:pPr marL="457200" indent="-457200">
              <a:lnSpc>
                <a:spcPct val="120000"/>
              </a:lnSpc>
              <a:buFont typeface="Wingdings" panose="05000000000000000000" pitchFamily="2" charset="2"/>
              <a:buChar char="n"/>
            </a:pPr>
            <a:r>
              <a:rPr lang="zh-CN" altLang="en-US" sz="2400" b="1" dirty="0"/>
              <a:t>开过校级公开课或上过网课</a:t>
            </a:r>
            <a:endParaRPr lang="en-US" altLang="zh-CN" sz="2400" b="1" dirty="0"/>
          </a:p>
          <a:p>
            <a:pPr marL="457200" indent="-457200">
              <a:lnSpc>
                <a:spcPct val="120000"/>
              </a:lnSpc>
              <a:buFont typeface="Wingdings" panose="05000000000000000000" pitchFamily="2" charset="2"/>
              <a:buChar char="n"/>
            </a:pPr>
            <a:r>
              <a:rPr lang="zh-CN" altLang="en-US" sz="2400" b="1" dirty="0"/>
              <a:t>参与校级以上的教学比赛（教师技能赛或说课赛等）</a:t>
            </a:r>
            <a:endParaRPr lang="en-US" altLang="zh-CN" sz="2400" b="1" dirty="0"/>
          </a:p>
          <a:p>
            <a:pPr marL="457200" indent="-457200">
              <a:lnSpc>
                <a:spcPct val="120000"/>
              </a:lnSpc>
              <a:buFont typeface="Wingdings" panose="05000000000000000000" pitchFamily="2" charset="2"/>
              <a:buChar char="n"/>
            </a:pPr>
            <a:r>
              <a:rPr lang="zh-CN" altLang="en-US" sz="2400" b="1" dirty="0"/>
              <a:t>有教学案例、教学设计、论文获得县级以上奖励或发表</a:t>
            </a:r>
            <a:endParaRPr lang="en-US" altLang="zh-CN" sz="2400" b="1" dirty="0"/>
          </a:p>
          <a:p>
            <a:pPr marL="457200" indent="-457200">
              <a:lnSpc>
                <a:spcPct val="120000"/>
              </a:lnSpc>
              <a:buFont typeface="Wingdings" panose="05000000000000000000" pitchFamily="2" charset="2"/>
              <a:buChar char="n"/>
            </a:pPr>
            <a:r>
              <a:rPr lang="zh-CN" altLang="en-US" sz="2400" b="1" dirty="0"/>
              <a:t>参与校本课题或参与区县级以上课题研究</a:t>
            </a:r>
            <a:endParaRPr lang="en-US" altLang="zh-CN" sz="2400" b="1" dirty="0"/>
          </a:p>
          <a:p>
            <a:pPr marL="457200" indent="-457200">
              <a:lnSpc>
                <a:spcPct val="120000"/>
              </a:lnSpc>
              <a:buFont typeface="Wingdings" panose="05000000000000000000" pitchFamily="2" charset="2"/>
              <a:buChar char="n"/>
            </a:pPr>
            <a:r>
              <a:rPr lang="zh-CN" altLang="en-US" sz="2400" b="1" dirty="0"/>
              <a:t>开始有教学反思的行为</a:t>
            </a:r>
          </a:p>
        </p:txBody>
      </p:sp>
    </p:spTree>
    <p:extLst>
      <p:ext uri="{BB962C8B-B14F-4D97-AF65-F5344CB8AC3E}">
        <p14:creationId xmlns:p14="http://schemas.microsoft.com/office/powerpoint/2010/main" val="21494161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714922" y="1301691"/>
            <a:ext cx="7520517" cy="6998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FF0000"/>
                </a:solidFill>
              </a:rPr>
              <a:t>悟师：个人独特的见解、智慧</a:t>
            </a:r>
          </a:p>
        </p:txBody>
      </p:sp>
      <p:sp>
        <p:nvSpPr>
          <p:cNvPr id="7" name="矩形 6">
            <a:extLst>
              <a:ext uri="{FF2B5EF4-FFF2-40B4-BE49-F238E27FC236}">
                <a16:creationId xmlns:a16="http://schemas.microsoft.com/office/drawing/2014/main" id="{F91013D1-B961-994B-4380-E94AE43509FB}"/>
              </a:ext>
            </a:extLst>
          </p:cNvPr>
          <p:cNvSpPr/>
          <p:nvPr/>
        </p:nvSpPr>
        <p:spPr>
          <a:xfrm>
            <a:off x="1471082" y="2895756"/>
            <a:ext cx="9684598" cy="181421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t>是指教师具有的一定的学科素养、学生观 和教育观，教师有一定的教学智慧，教师具备 一定的道德素养、知识素养、能力素养和心理 素养等综合素养。</a:t>
            </a:r>
          </a:p>
        </p:txBody>
      </p:sp>
    </p:spTree>
    <p:extLst>
      <p:ext uri="{BB962C8B-B14F-4D97-AF65-F5344CB8AC3E}">
        <p14:creationId xmlns:p14="http://schemas.microsoft.com/office/powerpoint/2010/main" val="3588192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633642" y="1027007"/>
            <a:ext cx="7520517" cy="699807"/>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dirty="0">
                <a:solidFill>
                  <a:srgbClr val="FF0000"/>
                </a:solidFill>
              </a:rPr>
              <a:t>“悟师”的特征表现</a:t>
            </a:r>
          </a:p>
        </p:txBody>
      </p:sp>
      <p:sp>
        <p:nvSpPr>
          <p:cNvPr id="7" name="矩形 6">
            <a:extLst>
              <a:ext uri="{FF2B5EF4-FFF2-40B4-BE49-F238E27FC236}">
                <a16:creationId xmlns:a16="http://schemas.microsoft.com/office/drawing/2014/main" id="{F91013D1-B961-994B-4380-E94AE43509FB}"/>
              </a:ext>
            </a:extLst>
          </p:cNvPr>
          <p:cNvSpPr/>
          <p:nvPr/>
        </p:nvSpPr>
        <p:spPr>
          <a:xfrm>
            <a:off x="1562522" y="1878539"/>
            <a:ext cx="9684598" cy="4184351"/>
          </a:xfrm>
          <a:prstGeom prst="rect">
            <a:avLst/>
          </a:prstGeom>
        </p:spPr>
        <p:txBody>
          <a:bodyPr wrap="square">
            <a:spAutoFit/>
            <a:scene3d>
              <a:camera prst="orthographicFront"/>
              <a:lightRig rig="threePt" dir="t"/>
            </a:scene3d>
            <a:sp3d contourW="12700"/>
          </a:bodyPr>
          <a:lstStyle/>
          <a:p>
            <a:pPr marL="457200" indent="-457200">
              <a:lnSpc>
                <a:spcPct val="120000"/>
              </a:lnSpc>
              <a:buFont typeface="Wingdings" panose="05000000000000000000" pitchFamily="2" charset="2"/>
              <a:buChar char="n"/>
            </a:pPr>
            <a:r>
              <a:rPr lang="zh-CN" altLang="en-US" sz="2800" b="1" dirty="0"/>
              <a:t>开始关注学科前沿、自觉学习先进教学理念和理论</a:t>
            </a:r>
            <a:endParaRPr lang="en-US" altLang="zh-CN" sz="2800" b="1" dirty="0"/>
          </a:p>
          <a:p>
            <a:pPr marL="457200" indent="-457200">
              <a:lnSpc>
                <a:spcPct val="120000"/>
              </a:lnSpc>
              <a:buFont typeface="Wingdings" panose="05000000000000000000" pitchFamily="2" charset="2"/>
              <a:buChar char="n"/>
            </a:pPr>
            <a:r>
              <a:rPr lang="zh-CN" altLang="en-US" sz="2800" b="1" dirty="0"/>
              <a:t>能深入研究课程标准，对教材的处理更加灵活和开放</a:t>
            </a:r>
            <a:endParaRPr lang="en-US" altLang="zh-CN" sz="2800" b="1" dirty="0"/>
          </a:p>
          <a:p>
            <a:pPr marL="457200" indent="-457200">
              <a:lnSpc>
                <a:spcPct val="120000"/>
              </a:lnSpc>
              <a:buFont typeface="Wingdings" panose="05000000000000000000" pitchFamily="2" charset="2"/>
              <a:buChar char="n"/>
            </a:pPr>
            <a:r>
              <a:rPr lang="zh-CN" altLang="en-US" sz="2800" b="1" dirty="0"/>
              <a:t>教学设计有特色、能突出学科的核心素养和学科融合</a:t>
            </a:r>
            <a:endParaRPr lang="en-US" altLang="zh-CN" sz="2800" b="1" dirty="0"/>
          </a:p>
          <a:p>
            <a:pPr marL="457200" indent="-457200">
              <a:lnSpc>
                <a:spcPct val="120000"/>
              </a:lnSpc>
              <a:buFont typeface="Wingdings" panose="05000000000000000000" pitchFamily="2" charset="2"/>
              <a:buChar char="n"/>
            </a:pPr>
            <a:r>
              <a:rPr lang="zh-CN" altLang="en-US" sz="2800" b="1" dirty="0"/>
              <a:t>开始形成独特的教学方法、能积极从互联网获取资源</a:t>
            </a:r>
            <a:endParaRPr lang="en-US" altLang="zh-CN" sz="2800" b="1" dirty="0"/>
          </a:p>
          <a:p>
            <a:pPr marL="457200" indent="-457200">
              <a:lnSpc>
                <a:spcPct val="120000"/>
              </a:lnSpc>
              <a:buFont typeface="Wingdings" panose="05000000000000000000" pitchFamily="2" charset="2"/>
              <a:buChar char="n"/>
            </a:pPr>
            <a:r>
              <a:rPr lang="zh-CN" altLang="en-US" sz="2800" b="1" dirty="0"/>
              <a:t>师生关系融洽、更关注学生学的效果并能经常性自我反思</a:t>
            </a:r>
            <a:endParaRPr lang="en-US" altLang="zh-CN" sz="2800" b="1" dirty="0"/>
          </a:p>
          <a:p>
            <a:pPr marL="457200" indent="-457200">
              <a:lnSpc>
                <a:spcPct val="120000"/>
              </a:lnSpc>
              <a:buFont typeface="Wingdings" panose="05000000000000000000" pitchFamily="2" charset="2"/>
              <a:buChar char="n"/>
            </a:pPr>
            <a:r>
              <a:rPr lang="zh-CN" altLang="en-US" sz="2800" b="1" dirty="0"/>
              <a:t>能积极承担区、县、市公开课，并反响较好</a:t>
            </a:r>
            <a:endParaRPr lang="en-US" altLang="zh-CN" sz="2800" b="1" dirty="0"/>
          </a:p>
          <a:p>
            <a:pPr marL="457200" indent="-457200">
              <a:lnSpc>
                <a:spcPct val="120000"/>
              </a:lnSpc>
              <a:buFont typeface="Wingdings" panose="05000000000000000000" pitchFamily="2" charset="2"/>
              <a:buChar char="n"/>
            </a:pPr>
            <a:r>
              <a:rPr lang="zh-CN" altLang="en-US" sz="2800" b="1" dirty="0"/>
              <a:t>积极参加教学能力比赛，并取得县级以上奖励</a:t>
            </a:r>
            <a:endParaRPr lang="en-US" altLang="zh-CN" sz="2800" b="1" dirty="0"/>
          </a:p>
          <a:p>
            <a:pPr marL="457200" indent="-457200">
              <a:lnSpc>
                <a:spcPct val="120000"/>
              </a:lnSpc>
              <a:buFont typeface="Wingdings" panose="05000000000000000000" pitchFamily="2" charset="2"/>
              <a:buChar char="n"/>
            </a:pPr>
            <a:r>
              <a:rPr lang="zh-CN" altLang="en-US" sz="2800" b="1" dirty="0"/>
              <a:t>主持县、市级教学科研课题，教科研取得一定成绩</a:t>
            </a:r>
          </a:p>
        </p:txBody>
      </p:sp>
    </p:spTree>
    <p:extLst>
      <p:ext uri="{BB962C8B-B14F-4D97-AF65-F5344CB8AC3E}">
        <p14:creationId xmlns:p14="http://schemas.microsoft.com/office/powerpoint/2010/main" val="36879291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714922" y="1301691"/>
            <a:ext cx="7520517" cy="699807"/>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FF0000"/>
                </a:solidFill>
              </a:rPr>
              <a:t>出师：个人特有的品格、格调</a:t>
            </a:r>
          </a:p>
        </p:txBody>
      </p:sp>
      <p:sp>
        <p:nvSpPr>
          <p:cNvPr id="7" name="矩形 6">
            <a:extLst>
              <a:ext uri="{FF2B5EF4-FFF2-40B4-BE49-F238E27FC236}">
                <a16:creationId xmlns:a16="http://schemas.microsoft.com/office/drawing/2014/main" id="{F91013D1-B961-994B-4380-E94AE43509FB}"/>
              </a:ext>
            </a:extLst>
          </p:cNvPr>
          <p:cNvSpPr/>
          <p:nvPr/>
        </p:nvSpPr>
        <p:spPr>
          <a:xfrm>
            <a:off x="1253701" y="2427907"/>
            <a:ext cx="9684598" cy="299267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200" b="1" dirty="0"/>
              <a:t>是指教师所具有与时俱进的学科素养和具有先进学生观和教育观，教师的教学智慧在教学中得到充分体现，并成为具有和独特的个人魅力和“充满故事”的教师。有学科领域内有较高的知名度，并能引领同行，成为专家型教师和名师。</a:t>
            </a:r>
            <a:endParaRPr lang="en-US" altLang="zh-CN" sz="3200" b="1" dirty="0"/>
          </a:p>
        </p:txBody>
      </p:sp>
    </p:spTree>
    <p:extLst>
      <p:ext uri="{BB962C8B-B14F-4D97-AF65-F5344CB8AC3E}">
        <p14:creationId xmlns:p14="http://schemas.microsoft.com/office/powerpoint/2010/main" val="18910733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643802" y="951144"/>
            <a:ext cx="7520517" cy="699807"/>
          </a:xfrm>
          <a:prstGeom prst="rect">
            <a:avLst/>
          </a:prstGeom>
        </p:spPr>
        <p:txBody>
          <a:bodyPr wrap="square">
            <a:spAutoFit/>
            <a:scene3d>
              <a:camera prst="orthographicFront"/>
              <a:lightRig rig="threePt" dir="t"/>
            </a:scene3d>
            <a:sp3d contourW="12700"/>
          </a:bodyPr>
          <a:lstStyle/>
          <a:p>
            <a:pPr>
              <a:lnSpc>
                <a:spcPct val="120000"/>
              </a:lnSpc>
            </a:pPr>
            <a:r>
              <a:rPr lang="zh-CN" altLang="en-US" sz="3600" b="1">
                <a:solidFill>
                  <a:srgbClr val="FF0000"/>
                </a:solidFill>
              </a:rPr>
              <a:t>出师”</a:t>
            </a:r>
            <a:r>
              <a:rPr lang="zh-CN" altLang="en-US" sz="3600" b="1" dirty="0">
                <a:solidFill>
                  <a:srgbClr val="FF0000"/>
                </a:solidFill>
              </a:rPr>
              <a:t>的特征表现</a:t>
            </a:r>
          </a:p>
        </p:txBody>
      </p:sp>
      <p:sp>
        <p:nvSpPr>
          <p:cNvPr id="7" name="矩形 6">
            <a:extLst>
              <a:ext uri="{FF2B5EF4-FFF2-40B4-BE49-F238E27FC236}">
                <a16:creationId xmlns:a16="http://schemas.microsoft.com/office/drawing/2014/main" id="{F91013D1-B961-994B-4380-E94AE43509FB}"/>
              </a:ext>
            </a:extLst>
          </p:cNvPr>
          <p:cNvSpPr/>
          <p:nvPr/>
        </p:nvSpPr>
        <p:spPr>
          <a:xfrm>
            <a:off x="1521882" y="1615342"/>
            <a:ext cx="9684598" cy="4701415"/>
          </a:xfrm>
          <a:prstGeom prst="rect">
            <a:avLst/>
          </a:prstGeom>
        </p:spPr>
        <p:txBody>
          <a:bodyPr wrap="square">
            <a:spAutoFit/>
            <a:scene3d>
              <a:camera prst="orthographicFront"/>
              <a:lightRig rig="threePt" dir="t"/>
            </a:scene3d>
            <a:sp3d contourW="12700"/>
          </a:bodyPr>
          <a:lstStyle/>
          <a:p>
            <a:pPr marL="457200" indent="-457200">
              <a:lnSpc>
                <a:spcPct val="120000"/>
              </a:lnSpc>
              <a:buFont typeface="Wingdings" panose="05000000000000000000" pitchFamily="2" charset="2"/>
              <a:buChar char="n"/>
            </a:pPr>
            <a:r>
              <a:rPr lang="zh-CN" altLang="en-US" sz="2800" b="1" dirty="0"/>
              <a:t>读书和学习培训成为专业生活的一部分</a:t>
            </a:r>
            <a:endParaRPr lang="en-US" altLang="zh-CN" sz="2800" b="1" dirty="0"/>
          </a:p>
          <a:p>
            <a:pPr marL="457200" indent="-457200">
              <a:lnSpc>
                <a:spcPct val="120000"/>
              </a:lnSpc>
              <a:buFont typeface="Wingdings" panose="05000000000000000000" pitchFamily="2" charset="2"/>
              <a:buChar char="n"/>
            </a:pPr>
            <a:r>
              <a:rPr lang="zh-CN" altLang="en-US" sz="2800" b="1" dirty="0"/>
              <a:t>有良好的教学智慧和鲜明独特的教学观点</a:t>
            </a:r>
            <a:endParaRPr lang="en-US" altLang="zh-CN" sz="2800" b="1" dirty="0"/>
          </a:p>
          <a:p>
            <a:pPr marL="457200" indent="-457200">
              <a:lnSpc>
                <a:spcPct val="120000"/>
              </a:lnSpc>
              <a:buFont typeface="Wingdings" panose="05000000000000000000" pitchFamily="2" charset="2"/>
              <a:buChar char="n"/>
            </a:pPr>
            <a:r>
              <a:rPr lang="zh-CN" altLang="en-US" sz="2800" b="1" dirty="0"/>
              <a:t>有很强的课堂驾驭能力</a:t>
            </a:r>
            <a:endParaRPr lang="en-US" altLang="zh-CN" sz="2800" b="1" dirty="0"/>
          </a:p>
          <a:p>
            <a:pPr marL="457200" indent="-457200">
              <a:lnSpc>
                <a:spcPct val="120000"/>
              </a:lnSpc>
              <a:buFont typeface="Wingdings" panose="05000000000000000000" pitchFamily="2" charset="2"/>
              <a:buChar char="n"/>
            </a:pPr>
            <a:r>
              <a:rPr lang="zh-CN" altLang="en-US" sz="2800" b="1" dirty="0"/>
              <a:t>应邀开设市级以上公开课和专题讲座</a:t>
            </a:r>
            <a:endParaRPr lang="en-US" altLang="zh-CN" sz="2800" b="1" dirty="0"/>
          </a:p>
          <a:p>
            <a:pPr marL="457200" indent="-457200">
              <a:lnSpc>
                <a:spcPct val="120000"/>
              </a:lnSpc>
              <a:buFont typeface="Wingdings" panose="05000000000000000000" pitchFamily="2" charset="2"/>
              <a:buChar char="n"/>
            </a:pPr>
            <a:r>
              <a:rPr lang="zh-CN" altLang="en-US" sz="2800" b="1" dirty="0"/>
              <a:t>有自己的专著和省级以上研究课题，教科研有清晰和理念，能深入研究</a:t>
            </a:r>
            <a:endParaRPr lang="en-US" altLang="zh-CN" sz="2800" b="1" dirty="0"/>
          </a:p>
          <a:p>
            <a:pPr marL="457200" indent="-457200">
              <a:lnSpc>
                <a:spcPct val="120000"/>
              </a:lnSpc>
              <a:buFont typeface="Wingdings" panose="05000000000000000000" pitchFamily="2" charset="2"/>
              <a:buChar char="n"/>
            </a:pPr>
            <a:r>
              <a:rPr lang="zh-CN" altLang="en-US" sz="2800" b="1" dirty="0"/>
              <a:t>信息技术与学科融合创新方面的突出成效</a:t>
            </a:r>
            <a:endParaRPr lang="en-US" altLang="zh-CN" sz="2800" b="1" dirty="0"/>
          </a:p>
          <a:p>
            <a:pPr marL="457200" indent="-457200">
              <a:lnSpc>
                <a:spcPct val="120000"/>
              </a:lnSpc>
              <a:buFont typeface="Wingdings" panose="05000000000000000000" pitchFamily="2" charset="2"/>
              <a:buChar char="n"/>
            </a:pPr>
            <a:r>
              <a:rPr lang="zh-CN" altLang="en-US" sz="2800" b="1" dirty="0"/>
              <a:t>课题研究有市级以上奖励，开始成为省、市名师工作室主持人，百千万对象或学科带头人，有一定的区域影响力</a:t>
            </a:r>
          </a:p>
        </p:txBody>
      </p:sp>
    </p:spTree>
    <p:extLst>
      <p:ext uri="{BB962C8B-B14F-4D97-AF65-F5344CB8AC3E}">
        <p14:creationId xmlns:p14="http://schemas.microsoft.com/office/powerpoint/2010/main" val="17737033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5" name="矩形 4">
            <a:extLst>
              <a:ext uri="{FF2B5EF4-FFF2-40B4-BE49-F238E27FC236}">
                <a16:creationId xmlns:a16="http://schemas.microsoft.com/office/drawing/2014/main" id="{C873D616-A7DE-8A14-168A-5747324BB525}"/>
              </a:ext>
            </a:extLst>
          </p:cNvPr>
          <p:cNvSpPr/>
          <p:nvPr/>
        </p:nvSpPr>
        <p:spPr>
          <a:xfrm>
            <a:off x="1674282" y="1453727"/>
            <a:ext cx="7520517" cy="136460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3600" b="1" dirty="0">
                <a:solidFill>
                  <a:srgbClr val="FF0000"/>
                </a:solidFill>
              </a:rPr>
              <a:t>您觉得自己在哪个层次，请扫描以下二维码，提交到平台上</a:t>
            </a:r>
          </a:p>
        </p:txBody>
      </p:sp>
      <p:pic>
        <p:nvPicPr>
          <p:cNvPr id="3" name="图片 2">
            <a:extLst>
              <a:ext uri="{FF2B5EF4-FFF2-40B4-BE49-F238E27FC236}">
                <a16:creationId xmlns:a16="http://schemas.microsoft.com/office/drawing/2014/main" id="{72177A8F-1A91-0485-594B-578C738F2973}"/>
              </a:ext>
            </a:extLst>
          </p:cNvPr>
          <p:cNvPicPr>
            <a:picLocks noChangeAspect="1"/>
          </p:cNvPicPr>
          <p:nvPr/>
        </p:nvPicPr>
        <p:blipFill>
          <a:blip r:embed="rId3"/>
          <a:stretch>
            <a:fillRect/>
          </a:stretch>
        </p:blipFill>
        <p:spPr>
          <a:xfrm>
            <a:off x="4104640" y="2965044"/>
            <a:ext cx="3358197" cy="3279284"/>
          </a:xfrm>
          <a:prstGeom prst="rect">
            <a:avLst/>
          </a:prstGeom>
        </p:spPr>
      </p:pic>
    </p:spTree>
    <p:extLst>
      <p:ext uri="{BB962C8B-B14F-4D97-AF65-F5344CB8AC3E}">
        <p14:creationId xmlns:p14="http://schemas.microsoft.com/office/powerpoint/2010/main" val="1916773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2" name="表格 2">
            <a:extLst>
              <a:ext uri="{FF2B5EF4-FFF2-40B4-BE49-F238E27FC236}">
                <a16:creationId xmlns:a16="http://schemas.microsoft.com/office/drawing/2014/main" id="{B4304549-2645-E0F4-77A9-46FDA2CDE217}"/>
              </a:ext>
            </a:extLst>
          </p:cNvPr>
          <p:cNvGraphicFramePr>
            <a:graphicFrameLocks noGrp="1"/>
          </p:cNvGraphicFramePr>
          <p:nvPr/>
        </p:nvGraphicFramePr>
        <p:xfrm>
          <a:off x="1015602" y="1274542"/>
          <a:ext cx="10422294" cy="4947920"/>
        </p:xfrm>
        <a:graphic>
          <a:graphicData uri="http://schemas.openxmlformats.org/drawingml/2006/table">
            <a:tbl>
              <a:tblPr firstRow="1" bandRow="1">
                <a:tableStyleId>{5C22544A-7EE6-4342-B048-85BDC9FD1C3A}</a:tableStyleId>
              </a:tblPr>
              <a:tblGrid>
                <a:gridCol w="1791477">
                  <a:extLst>
                    <a:ext uri="{9D8B030D-6E8A-4147-A177-3AD203B41FA5}">
                      <a16:colId xmlns:a16="http://schemas.microsoft.com/office/drawing/2014/main" val="4033225724"/>
                    </a:ext>
                  </a:extLst>
                </a:gridCol>
                <a:gridCol w="8630817">
                  <a:extLst>
                    <a:ext uri="{9D8B030D-6E8A-4147-A177-3AD203B41FA5}">
                      <a16:colId xmlns:a16="http://schemas.microsoft.com/office/drawing/2014/main" val="941525383"/>
                    </a:ext>
                  </a:extLst>
                </a:gridCol>
              </a:tblGrid>
              <a:tr h="370840">
                <a:tc>
                  <a:txBody>
                    <a:bodyPr/>
                    <a:lstStyle/>
                    <a:p>
                      <a:pPr algn="ctr"/>
                      <a:r>
                        <a:rPr lang="zh-CN" altLang="en-US" dirty="0"/>
                        <a:t>条款</a:t>
                      </a:r>
                    </a:p>
                  </a:txBody>
                  <a:tcPr anchor="ctr"/>
                </a:tc>
                <a:tc>
                  <a:txBody>
                    <a:bodyPr/>
                    <a:lstStyle/>
                    <a:p>
                      <a:pPr algn="ctr"/>
                      <a:r>
                        <a:rPr lang="zh-CN" altLang="en-US" dirty="0"/>
                        <a:t>要求（以高级教师条件为例）</a:t>
                      </a:r>
                    </a:p>
                  </a:txBody>
                  <a:tcPr anchor="ctr"/>
                </a:tc>
                <a:extLst>
                  <a:ext uri="{0D108BD9-81ED-4DB2-BD59-A6C34878D82A}">
                    <a16:rowId xmlns:a16="http://schemas.microsoft.com/office/drawing/2014/main" val="2037111266"/>
                  </a:ext>
                </a:extLst>
              </a:tr>
              <a:tr h="370840">
                <a:tc>
                  <a:txBody>
                    <a:bodyPr/>
                    <a:lstStyle/>
                    <a:p>
                      <a:pPr algn="ctr"/>
                      <a:r>
                        <a:rPr lang="zh-CN" altLang="en-US" sz="1800" b="1" kern="1200" dirty="0">
                          <a:solidFill>
                            <a:schemeClr val="dk1"/>
                          </a:solidFill>
                          <a:effectLst/>
                          <a:latin typeface="+mn-lt"/>
                          <a:ea typeface="+mn-ea"/>
                          <a:cs typeface="+mn-cs"/>
                        </a:rPr>
                        <a:t>学历资历条件</a:t>
                      </a:r>
                      <a:endParaRPr lang="zh-CN" altLang="en-US" dirty="0"/>
                    </a:p>
                  </a:txBody>
                  <a:tcPr anchor="ctr"/>
                </a:tc>
                <a:tc>
                  <a:txBody>
                    <a:bodyPr/>
                    <a:lstStyle/>
                    <a:p>
                      <a:pPr algn="l"/>
                      <a:r>
                        <a:rPr lang="zh-CN" altLang="en-US" sz="1800" kern="1200" dirty="0">
                          <a:solidFill>
                            <a:schemeClr val="dk1"/>
                          </a:solidFill>
                          <a:effectLst/>
                          <a:latin typeface="+mn-lt"/>
                          <a:ea typeface="+mn-ea"/>
                          <a:cs typeface="+mn-cs"/>
                        </a:rPr>
                        <a:t>博士</a:t>
                      </a:r>
                      <a:r>
                        <a:rPr lang="en-US" altLang="zh-CN" sz="1800" kern="1200" dirty="0">
                          <a:solidFill>
                            <a:schemeClr val="dk1"/>
                          </a:solidFill>
                          <a:effectLst/>
                          <a:latin typeface="+mn-lt"/>
                          <a:ea typeface="+mn-ea"/>
                          <a:cs typeface="+mn-cs"/>
                        </a:rPr>
                        <a:t>2</a:t>
                      </a:r>
                      <a:r>
                        <a:rPr lang="zh-CN" altLang="en-US" sz="1800" kern="1200" dirty="0">
                          <a:solidFill>
                            <a:schemeClr val="dk1"/>
                          </a:solidFill>
                          <a:effectLst/>
                          <a:latin typeface="+mn-lt"/>
                          <a:ea typeface="+mn-ea"/>
                          <a:cs typeface="+mn-cs"/>
                        </a:rPr>
                        <a:t>年，本科</a:t>
                      </a:r>
                      <a:r>
                        <a:rPr lang="en-US" altLang="zh-CN" sz="1800" kern="1200" dirty="0">
                          <a:solidFill>
                            <a:schemeClr val="dk1"/>
                          </a:solidFill>
                          <a:effectLst/>
                          <a:latin typeface="+mn-lt"/>
                          <a:ea typeface="+mn-ea"/>
                          <a:cs typeface="+mn-cs"/>
                        </a:rPr>
                        <a:t>5</a:t>
                      </a:r>
                      <a:r>
                        <a:rPr lang="zh-CN" altLang="en-US" sz="1800" kern="1200" dirty="0">
                          <a:solidFill>
                            <a:schemeClr val="dk1"/>
                          </a:solidFill>
                          <a:effectLst/>
                          <a:latin typeface="+mn-lt"/>
                          <a:ea typeface="+mn-ea"/>
                          <a:cs typeface="+mn-cs"/>
                        </a:rPr>
                        <a:t>年，专科</a:t>
                      </a:r>
                      <a:r>
                        <a:rPr lang="en-US" altLang="zh-CN" sz="1800" kern="1200" dirty="0">
                          <a:solidFill>
                            <a:schemeClr val="dk1"/>
                          </a:solidFill>
                          <a:effectLst/>
                          <a:latin typeface="+mn-lt"/>
                          <a:ea typeface="+mn-ea"/>
                          <a:cs typeface="+mn-cs"/>
                        </a:rPr>
                        <a:t>15+5</a:t>
                      </a:r>
                      <a:r>
                        <a:rPr lang="zh-CN" altLang="en-US" sz="1800" kern="1200" dirty="0">
                          <a:solidFill>
                            <a:schemeClr val="dk1"/>
                          </a:solidFill>
                          <a:effectLst/>
                          <a:latin typeface="+mn-lt"/>
                          <a:ea typeface="+mn-ea"/>
                          <a:cs typeface="+mn-cs"/>
                        </a:rPr>
                        <a:t>，中师</a:t>
                      </a:r>
                      <a:r>
                        <a:rPr lang="en-US" altLang="zh-CN" sz="1800" kern="1200" dirty="0">
                          <a:solidFill>
                            <a:schemeClr val="dk1"/>
                          </a:solidFill>
                          <a:effectLst/>
                          <a:latin typeface="+mn-lt"/>
                          <a:ea typeface="+mn-ea"/>
                          <a:cs typeface="+mn-cs"/>
                        </a:rPr>
                        <a:t>20+5</a:t>
                      </a:r>
                      <a:r>
                        <a:rPr lang="zh-CN" altLang="en-US" sz="1800" kern="1200" dirty="0">
                          <a:solidFill>
                            <a:schemeClr val="dk1"/>
                          </a:solidFill>
                          <a:effectLst/>
                          <a:latin typeface="+mn-lt"/>
                          <a:ea typeface="+mn-ea"/>
                          <a:cs typeface="+mn-cs"/>
                        </a:rPr>
                        <a:t>，城镇教师要有 </a:t>
                      </a:r>
                      <a:r>
                        <a:rPr lang="en-US" altLang="zh-CN" sz="1800" kern="1200" dirty="0">
                          <a:solidFill>
                            <a:schemeClr val="dk1"/>
                          </a:solidFill>
                          <a:effectLst/>
                          <a:latin typeface="+mn-lt"/>
                          <a:ea typeface="+mn-ea"/>
                          <a:cs typeface="+mn-cs"/>
                        </a:rPr>
                        <a:t>1 </a:t>
                      </a:r>
                      <a:r>
                        <a:rPr lang="zh-CN" altLang="en-US" sz="1800" kern="1200" dirty="0">
                          <a:solidFill>
                            <a:schemeClr val="dk1"/>
                          </a:solidFill>
                          <a:effectLst/>
                          <a:latin typeface="+mn-lt"/>
                          <a:ea typeface="+mn-ea"/>
                          <a:cs typeface="+mn-cs"/>
                        </a:rPr>
                        <a:t>年支教经历</a:t>
                      </a:r>
                      <a:endParaRPr lang="zh-CN" altLang="en-US" dirty="0"/>
                    </a:p>
                  </a:txBody>
                  <a:tcPr anchor="ctr"/>
                </a:tc>
                <a:extLst>
                  <a:ext uri="{0D108BD9-81ED-4DB2-BD59-A6C34878D82A}">
                    <a16:rowId xmlns:a16="http://schemas.microsoft.com/office/drawing/2014/main" val="397096628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kern="1200" dirty="0">
                          <a:solidFill>
                            <a:schemeClr val="dk1"/>
                          </a:solidFill>
                          <a:effectLst/>
                          <a:latin typeface="+mn-lt"/>
                          <a:ea typeface="+mn-ea"/>
                          <a:cs typeface="+mn-cs"/>
                        </a:rPr>
                        <a:t>育人工作条件</a:t>
                      </a:r>
                      <a:endParaRPr lang="zh-CN" altLang="en-US" dirty="0"/>
                    </a:p>
                  </a:txBody>
                  <a:tcPr anchor="ctr"/>
                </a:tc>
                <a:tc>
                  <a:txBody>
                    <a:bodyPr/>
                    <a:lstStyle/>
                    <a:p>
                      <a:pPr algn="l"/>
                      <a:r>
                        <a:rPr lang="zh-CN" altLang="en-US" dirty="0">
                          <a:solidFill>
                            <a:schemeClr val="tx1"/>
                          </a:solidFill>
                        </a:rPr>
                        <a:t>从教</a:t>
                      </a:r>
                      <a:r>
                        <a:rPr lang="en-US" altLang="zh-CN" dirty="0">
                          <a:solidFill>
                            <a:schemeClr val="tx1"/>
                          </a:solidFill>
                        </a:rPr>
                        <a:t>8</a:t>
                      </a:r>
                      <a:r>
                        <a:rPr lang="zh-CN" altLang="en-US" dirty="0">
                          <a:solidFill>
                            <a:schemeClr val="tx1"/>
                          </a:solidFill>
                        </a:rPr>
                        <a:t>年，任现职</a:t>
                      </a:r>
                      <a:r>
                        <a:rPr lang="en-US" altLang="zh-CN" dirty="0">
                          <a:solidFill>
                            <a:schemeClr val="tx1"/>
                          </a:solidFill>
                        </a:rPr>
                        <a:t>3</a:t>
                      </a:r>
                      <a:r>
                        <a:rPr lang="zh-CN" altLang="en-US" dirty="0">
                          <a:solidFill>
                            <a:schemeClr val="tx1"/>
                          </a:solidFill>
                        </a:rPr>
                        <a:t>年；</a:t>
                      </a:r>
                      <a:r>
                        <a:rPr lang="zh-CN" altLang="en-US" dirty="0">
                          <a:solidFill>
                            <a:srgbClr val="FF0000"/>
                          </a:solidFill>
                        </a:rPr>
                        <a:t>班级获得校级</a:t>
                      </a:r>
                      <a:r>
                        <a:rPr lang="en-US" altLang="zh-CN" dirty="0">
                          <a:solidFill>
                            <a:srgbClr val="FF0000"/>
                          </a:solidFill>
                        </a:rPr>
                        <a:t>2</a:t>
                      </a:r>
                      <a:r>
                        <a:rPr lang="zh-CN" altLang="en-US" dirty="0">
                          <a:solidFill>
                            <a:srgbClr val="FF0000"/>
                          </a:solidFill>
                        </a:rPr>
                        <a:t>次以 上</a:t>
                      </a:r>
                      <a:r>
                        <a:rPr lang="zh-CN" altLang="en-US" dirty="0">
                          <a:solidFill>
                            <a:schemeClr val="tx1"/>
                          </a:solidFill>
                        </a:rPr>
                        <a:t>，或个人获得与德育（班主任）工作相关的县级以上荣誉称号。</a:t>
                      </a:r>
                    </a:p>
                  </a:txBody>
                  <a:tcPr anchor="ctr"/>
                </a:tc>
                <a:extLst>
                  <a:ext uri="{0D108BD9-81ED-4DB2-BD59-A6C34878D82A}">
                    <a16:rowId xmlns:a16="http://schemas.microsoft.com/office/drawing/2014/main" val="1404781591"/>
                  </a:ext>
                </a:extLst>
              </a:tr>
              <a:tr h="54487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kern="1200" dirty="0">
                          <a:solidFill>
                            <a:srgbClr val="FF0000"/>
                          </a:solidFill>
                          <a:effectLst/>
                          <a:latin typeface="+mn-lt"/>
                          <a:ea typeface="+mn-ea"/>
                          <a:cs typeface="+mn-cs"/>
                        </a:rPr>
                        <a:t>课程教学条件</a:t>
                      </a:r>
                      <a:endParaRPr lang="zh-CN" altLang="en-US" dirty="0">
                        <a:solidFill>
                          <a:srgbClr val="FF0000"/>
                        </a:solidFill>
                      </a:endParaRPr>
                    </a:p>
                  </a:txBody>
                  <a:tcPr anchor="ctr"/>
                </a:tc>
                <a:tc>
                  <a:txBody>
                    <a:bodyPr/>
                    <a:lstStyle/>
                    <a:p>
                      <a:pPr algn="l"/>
                      <a:r>
                        <a:rPr lang="zh-CN" altLang="en-US" sz="1800" kern="1200" dirty="0">
                          <a:solidFill>
                            <a:schemeClr val="dk1"/>
                          </a:solidFill>
                          <a:effectLst/>
                          <a:latin typeface="+mn-lt"/>
                          <a:ea typeface="+mn-ea"/>
                          <a:cs typeface="+mn-cs"/>
                        </a:rPr>
                        <a:t>周课时量符合规定；担任所申报学科小循环或学段循环教学。每年承担校级公开课 </a:t>
                      </a:r>
                      <a:r>
                        <a:rPr lang="en-US" altLang="zh-CN" sz="1800" kern="1200" dirty="0">
                          <a:solidFill>
                            <a:schemeClr val="dk1"/>
                          </a:solidFill>
                          <a:effectLst/>
                          <a:latin typeface="+mn-lt"/>
                          <a:ea typeface="+mn-ea"/>
                          <a:cs typeface="+mn-cs"/>
                        </a:rPr>
                        <a:t>1 </a:t>
                      </a:r>
                      <a:r>
                        <a:rPr lang="zh-CN" altLang="en-US" sz="1800" kern="1200" dirty="0">
                          <a:solidFill>
                            <a:schemeClr val="dk1"/>
                          </a:solidFill>
                          <a:effectLst/>
                          <a:latin typeface="+mn-lt"/>
                          <a:ea typeface="+mn-ea"/>
                          <a:cs typeface="+mn-cs"/>
                        </a:rPr>
                        <a:t>次以上，开展主题教育活动 </a:t>
                      </a:r>
                      <a:r>
                        <a:rPr lang="en-US" altLang="zh-CN" sz="1800" kern="1200" dirty="0">
                          <a:solidFill>
                            <a:schemeClr val="dk1"/>
                          </a:solidFill>
                          <a:effectLst/>
                          <a:latin typeface="+mn-lt"/>
                          <a:ea typeface="+mn-ea"/>
                          <a:cs typeface="+mn-cs"/>
                        </a:rPr>
                        <a:t>2 </a:t>
                      </a:r>
                      <a:r>
                        <a:rPr lang="zh-CN" altLang="en-US" sz="1800" kern="1200" dirty="0">
                          <a:solidFill>
                            <a:schemeClr val="dk1"/>
                          </a:solidFill>
                          <a:effectLst/>
                          <a:latin typeface="+mn-lt"/>
                          <a:ea typeface="+mn-ea"/>
                          <a:cs typeface="+mn-cs"/>
                        </a:rPr>
                        <a:t>次以上。</a:t>
                      </a:r>
                      <a:r>
                        <a:rPr lang="zh-CN" altLang="en-US" sz="1800" kern="1200" dirty="0">
                          <a:solidFill>
                            <a:srgbClr val="FF0000"/>
                          </a:solidFill>
                          <a:effectLst/>
                          <a:latin typeface="+mn-lt"/>
                          <a:ea typeface="+mn-ea"/>
                          <a:cs typeface="+mn-cs"/>
                        </a:rPr>
                        <a:t>在县级以上开设过教学示范或观摩课 </a:t>
                      </a:r>
                      <a:r>
                        <a:rPr lang="en-US" altLang="zh-CN" sz="1800" kern="1200" dirty="0">
                          <a:solidFill>
                            <a:srgbClr val="FF0000"/>
                          </a:solidFill>
                          <a:effectLst/>
                          <a:latin typeface="+mn-lt"/>
                          <a:ea typeface="+mn-ea"/>
                          <a:cs typeface="+mn-cs"/>
                        </a:rPr>
                        <a:t>1 </a:t>
                      </a:r>
                      <a:r>
                        <a:rPr lang="zh-CN" altLang="en-US" sz="1800" kern="1200" dirty="0">
                          <a:solidFill>
                            <a:srgbClr val="FF0000"/>
                          </a:solidFill>
                          <a:effectLst/>
                          <a:latin typeface="+mn-lt"/>
                          <a:ea typeface="+mn-ea"/>
                          <a:cs typeface="+mn-cs"/>
                        </a:rPr>
                        <a:t>次或获得县级以上教学比赛奖，开设活动课程、选修课程或指导学生开展社团活动。</a:t>
                      </a:r>
                      <a:endParaRPr lang="zh-CN" altLang="en-US" dirty="0">
                        <a:solidFill>
                          <a:srgbClr val="FF0000"/>
                        </a:solidFill>
                      </a:endParaRPr>
                    </a:p>
                  </a:txBody>
                  <a:tcPr anchor="ctr"/>
                </a:tc>
                <a:extLst>
                  <a:ext uri="{0D108BD9-81ED-4DB2-BD59-A6C34878D82A}">
                    <a16:rowId xmlns:a16="http://schemas.microsoft.com/office/drawing/2014/main" val="390150582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kern="1200" dirty="0">
                          <a:solidFill>
                            <a:srgbClr val="FF0000"/>
                          </a:solidFill>
                          <a:effectLst/>
                          <a:latin typeface="+mn-lt"/>
                          <a:ea typeface="+mn-ea"/>
                          <a:cs typeface="+mn-cs"/>
                        </a:rPr>
                        <a:t>教研科研条件</a:t>
                      </a:r>
                      <a:endParaRPr lang="zh-CN" altLang="en-US" dirty="0">
                        <a:solidFill>
                          <a:srgbClr val="FF0000"/>
                        </a:solidFill>
                      </a:endParaRPr>
                    </a:p>
                  </a:txBody>
                  <a:tcPr anchor="ctr"/>
                </a:tc>
                <a:tc>
                  <a:txBody>
                    <a:bodyPr/>
                    <a:lstStyle/>
                    <a:p>
                      <a:r>
                        <a:rPr lang="zh-CN" altLang="en-US" dirty="0"/>
                        <a:t>具有指导与开展教育教学研究的能力，在课程改革、 教学方法改进等方面取得高水平成果，并在教学实践中得到推广运用。</a:t>
                      </a:r>
                      <a:r>
                        <a:rPr lang="zh-CN" altLang="en-US" dirty="0">
                          <a:solidFill>
                            <a:srgbClr val="FF0000"/>
                          </a:solidFill>
                        </a:rPr>
                        <a:t>主持或参与县级以上教育教学课题研究。</a:t>
                      </a:r>
                      <a:r>
                        <a:rPr lang="zh-CN" altLang="en-US" sz="1800" kern="1200" dirty="0">
                          <a:solidFill>
                            <a:schemeClr val="dk1"/>
                          </a:solidFill>
                          <a:effectLst/>
                          <a:latin typeface="+mn-lt"/>
                          <a:ea typeface="+mn-ea"/>
                          <a:cs typeface="+mn-cs"/>
                        </a:rPr>
                        <a:t>正式出版本学科教育教学著作１部。主持或作为主要成员的教学、教研成果获市教学成果奖。</a:t>
                      </a:r>
                      <a:r>
                        <a:rPr lang="zh-CN" altLang="en-US" sz="1800" kern="1200" dirty="0">
                          <a:solidFill>
                            <a:srgbClr val="FF0000"/>
                          </a:solidFill>
                          <a:effectLst/>
                          <a:latin typeface="+mn-lt"/>
                          <a:ea typeface="+mn-ea"/>
                          <a:cs typeface="+mn-cs"/>
                        </a:rPr>
                        <a:t>独立完成本学科相关教育教学论文２篇。</a:t>
                      </a:r>
                      <a:r>
                        <a:rPr lang="zh-CN" altLang="en-US" sz="1800" kern="1200" dirty="0">
                          <a:solidFill>
                            <a:schemeClr val="dk1"/>
                          </a:solidFill>
                          <a:effectLst/>
                          <a:latin typeface="+mn-lt"/>
                          <a:ea typeface="+mn-ea"/>
                          <a:cs typeface="+mn-cs"/>
                        </a:rPr>
                        <a:t>主编或参编（除主编外排名前 </a:t>
                      </a:r>
                      <a:r>
                        <a:rPr lang="en-US" altLang="zh-CN" sz="1800" kern="1200" dirty="0">
                          <a:solidFill>
                            <a:schemeClr val="dk1"/>
                          </a:solidFill>
                          <a:effectLst/>
                          <a:latin typeface="+mn-lt"/>
                          <a:ea typeface="+mn-ea"/>
                          <a:cs typeface="+mn-cs"/>
                        </a:rPr>
                        <a:t>6</a:t>
                      </a:r>
                      <a:r>
                        <a:rPr lang="zh-CN" altLang="en-US" sz="1800" kern="1200" dirty="0">
                          <a:solidFill>
                            <a:schemeClr val="dk1"/>
                          </a:solidFill>
                          <a:effectLst/>
                          <a:latin typeface="+mn-lt"/>
                          <a:ea typeface="+mn-ea"/>
                          <a:cs typeface="+mn-cs"/>
                        </a:rPr>
                        <a:t>）本专业学科教材。</a:t>
                      </a:r>
                      <a:r>
                        <a:rPr lang="zh-CN" altLang="en-US" sz="1800" kern="1200" dirty="0">
                          <a:solidFill>
                            <a:srgbClr val="FF0000"/>
                          </a:solidFill>
                          <a:effectLst/>
                          <a:latin typeface="+mn-lt"/>
                          <a:ea typeface="+mn-ea"/>
                          <a:cs typeface="+mn-cs"/>
                        </a:rPr>
                        <a:t>参与完成省级教研基地项目建设或设计的教育教学资源被市级以上教育行政部门或教研部门采用。</a:t>
                      </a:r>
                      <a:r>
                        <a:rPr lang="zh-CN" altLang="en-US" sz="1800" kern="1200" dirty="0">
                          <a:solidFill>
                            <a:schemeClr val="dk1"/>
                          </a:solidFill>
                          <a:effectLst/>
                          <a:latin typeface="+mn-lt"/>
                          <a:ea typeface="+mn-ea"/>
                          <a:cs typeface="+mn-cs"/>
                        </a:rPr>
                        <a:t>主笔或参与完成的教育研究成果转化为市级以上教育行政部门政策文件或决策参考。</a:t>
                      </a:r>
                      <a:endParaRPr lang="zh-CN" altLang="en-US" dirty="0"/>
                    </a:p>
                  </a:txBody>
                  <a:tcPr anchor="ctr"/>
                </a:tc>
                <a:extLst>
                  <a:ext uri="{0D108BD9-81ED-4DB2-BD59-A6C34878D82A}">
                    <a16:rowId xmlns:a16="http://schemas.microsoft.com/office/drawing/2014/main" val="23980831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800" b="1" kern="1200" dirty="0">
                          <a:solidFill>
                            <a:srgbClr val="FF0000"/>
                          </a:solidFill>
                          <a:effectLst/>
                          <a:latin typeface="+mn-lt"/>
                          <a:ea typeface="+mn-ea"/>
                          <a:cs typeface="+mn-cs"/>
                        </a:rPr>
                        <a:t>示范引领条件</a:t>
                      </a:r>
                      <a:endParaRPr lang="zh-CN" altLang="en-US" dirty="0">
                        <a:solidFill>
                          <a:srgbClr val="FF0000"/>
                        </a:solidFill>
                      </a:endParaRPr>
                    </a:p>
                  </a:txBody>
                  <a:tcPr anchor="ctr"/>
                </a:tc>
                <a:tc>
                  <a:txBody>
                    <a:bodyPr/>
                    <a:lstStyle/>
                    <a:p>
                      <a:r>
                        <a:rPr lang="zh-CN" altLang="en-US" sz="1800" kern="1200" dirty="0">
                          <a:solidFill>
                            <a:srgbClr val="FF0000"/>
                          </a:solidFill>
                          <a:effectLst/>
                          <a:latin typeface="+mn-lt"/>
                          <a:ea typeface="+mn-ea"/>
                          <a:cs typeface="+mn-cs"/>
                        </a:rPr>
                        <a:t>承担县级以上教研活动任务。指导青年教师开展教育教学教研活动。</a:t>
                      </a:r>
                      <a:r>
                        <a:rPr lang="zh-CN" altLang="en-US" sz="1800" kern="1200" dirty="0">
                          <a:solidFill>
                            <a:schemeClr val="dk1"/>
                          </a:solidFill>
                          <a:effectLst/>
                          <a:latin typeface="+mn-lt"/>
                          <a:ea typeface="+mn-ea"/>
                          <a:cs typeface="+mn-cs"/>
                        </a:rPr>
                        <a:t>获得县（区）级以上人民政府、教育行政部门或教研部门的表彰奖</a:t>
                      </a:r>
                      <a:endParaRPr lang="zh-CN" altLang="en-US" dirty="0"/>
                    </a:p>
                  </a:txBody>
                  <a:tcPr anchor="ctr"/>
                </a:tc>
                <a:extLst>
                  <a:ext uri="{0D108BD9-81ED-4DB2-BD59-A6C34878D82A}">
                    <a16:rowId xmlns:a16="http://schemas.microsoft.com/office/drawing/2014/main" val="1740025355"/>
                  </a:ext>
                </a:extLst>
              </a:tr>
            </a:tbl>
          </a:graphicData>
        </a:graphic>
      </p:graphicFrame>
      <p:sp>
        <p:nvSpPr>
          <p:cNvPr id="3" name="文本框 2">
            <a:extLst>
              <a:ext uri="{FF2B5EF4-FFF2-40B4-BE49-F238E27FC236}">
                <a16:creationId xmlns:a16="http://schemas.microsoft.com/office/drawing/2014/main" id="{4CF4576B-D08C-BB4F-D6D7-D18D3BA60569}"/>
              </a:ext>
            </a:extLst>
          </p:cNvPr>
          <p:cNvSpPr txBox="1"/>
          <p:nvPr/>
        </p:nvSpPr>
        <p:spPr>
          <a:xfrm>
            <a:off x="3396947" y="894631"/>
            <a:ext cx="6032421" cy="3693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广东省中小学教师职称评价标准条件（粤人社规</a:t>
            </a:r>
            <a:r>
              <a:rPr kumimoji="0" lang="en-US" altLang="zh-CN" sz="1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[2022]30)</a:t>
            </a:r>
            <a:endParaRPr kumimoji="0" lang="zh-CN" altLang="en-US" sz="1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endParaRPr>
          </a:p>
        </p:txBody>
      </p:sp>
      <p:sp>
        <p:nvSpPr>
          <p:cNvPr id="4" name="矩形 3">
            <a:extLst>
              <a:ext uri="{FF2B5EF4-FFF2-40B4-BE49-F238E27FC236}">
                <a16:creationId xmlns:a16="http://schemas.microsoft.com/office/drawing/2014/main" id="{6D5EA863-3CB9-6CB3-83E0-E3D61E002006}"/>
              </a:ext>
            </a:extLst>
          </p:cNvPr>
          <p:cNvSpPr/>
          <p:nvPr/>
        </p:nvSpPr>
        <p:spPr>
          <a:xfrm>
            <a:off x="1015602" y="613672"/>
            <a:ext cx="3926075"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choice of a professional development path for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6" name="文本框 5">
            <a:extLst>
              <a:ext uri="{FF2B5EF4-FFF2-40B4-BE49-F238E27FC236}">
                <a16:creationId xmlns:a16="http://schemas.microsoft.com/office/drawing/2014/main" id="{75431DDF-CEE8-229A-D9D7-7C8F68D481AE}"/>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Tree>
    <p:extLst>
      <p:ext uri="{BB962C8B-B14F-4D97-AF65-F5344CB8AC3E}">
        <p14:creationId xmlns:p14="http://schemas.microsoft.com/office/powerpoint/2010/main" val="31729362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9371F29-466A-D848-6F02-1AC564475736}"/>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8" name="文本框 7">
            <a:extLst>
              <a:ext uri="{FF2B5EF4-FFF2-40B4-BE49-F238E27FC236}">
                <a16:creationId xmlns:a16="http://schemas.microsoft.com/office/drawing/2014/main" id="{CC02E935-33C7-744D-1DC1-11B64555C096}"/>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graphicFrame>
        <p:nvGraphicFramePr>
          <p:cNvPr id="2" name="表格 2">
            <a:extLst>
              <a:ext uri="{FF2B5EF4-FFF2-40B4-BE49-F238E27FC236}">
                <a16:creationId xmlns:a16="http://schemas.microsoft.com/office/drawing/2014/main" id="{B4304549-2645-E0F4-77A9-46FDA2CDE217}"/>
              </a:ext>
            </a:extLst>
          </p:cNvPr>
          <p:cNvGraphicFramePr>
            <a:graphicFrameLocks noGrp="1"/>
          </p:cNvGraphicFramePr>
          <p:nvPr>
            <p:extLst>
              <p:ext uri="{D42A27DB-BD31-4B8C-83A1-F6EECF244321}">
                <p14:modId xmlns:p14="http://schemas.microsoft.com/office/powerpoint/2010/main" val="1367739856"/>
              </p:ext>
            </p:extLst>
          </p:nvPr>
        </p:nvGraphicFramePr>
        <p:xfrm>
          <a:off x="446313" y="968083"/>
          <a:ext cx="11504645" cy="5276245"/>
        </p:xfrm>
        <a:graphic>
          <a:graphicData uri="http://schemas.openxmlformats.org/drawingml/2006/table">
            <a:tbl>
              <a:tblPr firstRow="1" bandRow="1">
                <a:tableStyleId>{5C22544A-7EE6-4342-B048-85BDC9FD1C3A}</a:tableStyleId>
              </a:tblPr>
              <a:tblGrid>
                <a:gridCol w="1981781">
                  <a:extLst>
                    <a:ext uri="{9D8B030D-6E8A-4147-A177-3AD203B41FA5}">
                      <a16:colId xmlns:a16="http://schemas.microsoft.com/office/drawing/2014/main" val="4033225724"/>
                    </a:ext>
                  </a:extLst>
                </a:gridCol>
                <a:gridCol w="1015539">
                  <a:extLst>
                    <a:ext uri="{9D8B030D-6E8A-4147-A177-3AD203B41FA5}">
                      <a16:colId xmlns:a16="http://schemas.microsoft.com/office/drawing/2014/main" val="577770213"/>
                    </a:ext>
                  </a:extLst>
                </a:gridCol>
                <a:gridCol w="8507325">
                  <a:extLst>
                    <a:ext uri="{9D8B030D-6E8A-4147-A177-3AD203B41FA5}">
                      <a16:colId xmlns:a16="http://schemas.microsoft.com/office/drawing/2014/main" val="941525383"/>
                    </a:ext>
                  </a:extLst>
                </a:gridCol>
              </a:tblGrid>
              <a:tr h="281361">
                <a:tc>
                  <a:txBody>
                    <a:bodyPr/>
                    <a:lstStyle/>
                    <a:p>
                      <a:pPr algn="ctr"/>
                      <a:r>
                        <a:rPr lang="zh-CN" altLang="en-US" sz="1400" dirty="0"/>
                        <a:t>项目</a:t>
                      </a:r>
                    </a:p>
                  </a:txBody>
                  <a:tcPr anchor="ctr"/>
                </a:tc>
                <a:tc>
                  <a:txBody>
                    <a:bodyPr/>
                    <a:lstStyle/>
                    <a:p>
                      <a:pPr algn="ctr"/>
                      <a:r>
                        <a:rPr lang="zh-CN" altLang="en-US" sz="1400" dirty="0"/>
                        <a:t>总分</a:t>
                      </a:r>
                    </a:p>
                  </a:txBody>
                  <a:tcPr anchor="ctr"/>
                </a:tc>
                <a:tc>
                  <a:txBody>
                    <a:bodyPr/>
                    <a:lstStyle/>
                    <a:p>
                      <a:pPr algn="ctr"/>
                      <a:r>
                        <a:rPr lang="zh-CN" altLang="en-US" sz="1400" dirty="0"/>
                        <a:t>条款</a:t>
                      </a:r>
                    </a:p>
                  </a:txBody>
                  <a:tcPr anchor="ctr"/>
                </a:tc>
                <a:extLst>
                  <a:ext uri="{0D108BD9-81ED-4DB2-BD59-A6C34878D82A}">
                    <a16:rowId xmlns:a16="http://schemas.microsoft.com/office/drawing/2014/main" val="2037111266"/>
                  </a:ext>
                </a:extLst>
              </a:tr>
              <a:tr h="370840">
                <a:tc>
                  <a:txBody>
                    <a:bodyPr/>
                    <a:lstStyle/>
                    <a:p>
                      <a:pPr algn="ctr"/>
                      <a:r>
                        <a:rPr lang="zh-CN" altLang="en-US" sz="1300" b="1" kern="1200" dirty="0">
                          <a:solidFill>
                            <a:schemeClr val="dk1"/>
                          </a:solidFill>
                          <a:effectLst/>
                          <a:latin typeface="+mn-lt"/>
                          <a:ea typeface="+mn-ea"/>
                          <a:cs typeface="+mn-cs"/>
                        </a:rPr>
                        <a:t>学历</a:t>
                      </a:r>
                      <a:endParaRPr lang="zh-CN" altLang="en-US" sz="1300" dirty="0"/>
                    </a:p>
                  </a:txBody>
                  <a:tcPr anchor="ctr"/>
                </a:tc>
                <a:tc>
                  <a:txBody>
                    <a:bodyPr/>
                    <a:lstStyle/>
                    <a:p>
                      <a:pPr algn="ctr"/>
                      <a:r>
                        <a:rPr lang="en-US" altLang="zh-CN" sz="1300" kern="1200" dirty="0">
                          <a:solidFill>
                            <a:schemeClr val="dk1"/>
                          </a:solidFill>
                          <a:effectLst/>
                          <a:latin typeface="+mn-lt"/>
                          <a:ea typeface="+mn-ea"/>
                          <a:cs typeface="+mn-cs"/>
                        </a:rPr>
                        <a:t>4</a:t>
                      </a:r>
                      <a:r>
                        <a:rPr lang="zh-CN" altLang="en-US" sz="1300" kern="1200" dirty="0">
                          <a:solidFill>
                            <a:schemeClr val="dk1"/>
                          </a:solidFill>
                          <a:effectLst/>
                          <a:latin typeface="+mn-lt"/>
                          <a:ea typeface="+mn-ea"/>
                          <a:cs typeface="+mn-cs"/>
                        </a:rPr>
                        <a:t>分</a:t>
                      </a:r>
                      <a:endParaRPr lang="zh-CN" altLang="en-US" sz="1300" dirty="0"/>
                    </a:p>
                  </a:txBody>
                  <a:tcPr anchor="ctr"/>
                </a:tc>
                <a:tc>
                  <a:txBody>
                    <a:bodyPr/>
                    <a:lstStyle/>
                    <a:p>
                      <a:pPr algn="l"/>
                      <a:r>
                        <a:rPr lang="zh-CN" altLang="en-US" sz="1300" kern="1200" dirty="0">
                          <a:solidFill>
                            <a:schemeClr val="dk1"/>
                          </a:solidFill>
                          <a:effectLst/>
                          <a:latin typeface="+mn-lt"/>
                          <a:ea typeface="+mn-ea"/>
                          <a:cs typeface="+mn-cs"/>
                        </a:rPr>
                        <a:t>其中研究生</a:t>
                      </a:r>
                      <a:r>
                        <a:rPr lang="en-US" altLang="zh-CN" sz="1300" kern="1200" dirty="0">
                          <a:solidFill>
                            <a:schemeClr val="dk1"/>
                          </a:solidFill>
                          <a:effectLst/>
                          <a:latin typeface="+mn-lt"/>
                          <a:ea typeface="+mn-ea"/>
                          <a:cs typeface="+mn-cs"/>
                        </a:rPr>
                        <a:t>4</a:t>
                      </a:r>
                      <a:r>
                        <a:rPr lang="zh-CN" altLang="en-US" sz="1300" kern="1200" dirty="0">
                          <a:solidFill>
                            <a:schemeClr val="dk1"/>
                          </a:solidFill>
                          <a:effectLst/>
                          <a:latin typeface="+mn-lt"/>
                          <a:ea typeface="+mn-ea"/>
                          <a:cs typeface="+mn-cs"/>
                        </a:rPr>
                        <a:t>分，本科</a:t>
                      </a:r>
                      <a:r>
                        <a:rPr lang="en-US" altLang="zh-CN" sz="1300" kern="1200" dirty="0">
                          <a:solidFill>
                            <a:schemeClr val="dk1"/>
                          </a:solidFill>
                          <a:effectLst/>
                          <a:latin typeface="+mn-lt"/>
                          <a:ea typeface="+mn-ea"/>
                          <a:cs typeface="+mn-cs"/>
                        </a:rPr>
                        <a:t>3</a:t>
                      </a:r>
                      <a:r>
                        <a:rPr lang="zh-CN" altLang="en-US" sz="1300" kern="1200" dirty="0">
                          <a:solidFill>
                            <a:schemeClr val="dk1"/>
                          </a:solidFill>
                          <a:effectLst/>
                          <a:latin typeface="+mn-lt"/>
                          <a:ea typeface="+mn-ea"/>
                          <a:cs typeface="+mn-cs"/>
                        </a:rPr>
                        <a:t>分，大专</a:t>
                      </a:r>
                      <a:r>
                        <a:rPr lang="en-US" altLang="zh-CN" sz="1300" kern="1200" dirty="0">
                          <a:solidFill>
                            <a:schemeClr val="dk1"/>
                          </a:solidFill>
                          <a:effectLst/>
                          <a:latin typeface="+mn-lt"/>
                          <a:ea typeface="+mn-ea"/>
                          <a:cs typeface="+mn-cs"/>
                        </a:rPr>
                        <a:t>2</a:t>
                      </a:r>
                      <a:r>
                        <a:rPr lang="zh-CN" altLang="en-US" sz="1300" kern="1200" dirty="0">
                          <a:solidFill>
                            <a:schemeClr val="dk1"/>
                          </a:solidFill>
                          <a:effectLst/>
                          <a:latin typeface="+mn-lt"/>
                          <a:ea typeface="+mn-ea"/>
                          <a:cs typeface="+mn-cs"/>
                        </a:rPr>
                        <a:t>分。</a:t>
                      </a:r>
                      <a:endParaRPr lang="zh-CN" altLang="en-US" sz="1300" dirty="0"/>
                    </a:p>
                  </a:txBody>
                  <a:tcPr anchor="ctr"/>
                </a:tc>
                <a:extLst>
                  <a:ext uri="{0D108BD9-81ED-4DB2-BD59-A6C34878D82A}">
                    <a16:rowId xmlns:a16="http://schemas.microsoft.com/office/drawing/2014/main" val="397096628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kern="1200" dirty="0">
                          <a:solidFill>
                            <a:schemeClr val="dk1"/>
                          </a:solidFill>
                          <a:effectLst/>
                          <a:latin typeface="+mn-lt"/>
                          <a:ea typeface="+mn-ea"/>
                          <a:cs typeface="+mn-cs"/>
                        </a:rPr>
                        <a:t>教龄</a:t>
                      </a:r>
                      <a:endParaRPr lang="zh-CN" altLang="en-US" sz="1300" dirty="0"/>
                    </a:p>
                  </a:txBody>
                  <a:tcPr anchor="ctr"/>
                </a:tc>
                <a:tc>
                  <a:txBody>
                    <a:bodyPr/>
                    <a:lstStyle/>
                    <a:p>
                      <a:pPr algn="ctr"/>
                      <a:r>
                        <a:rPr lang="en-US" altLang="zh-CN" sz="1300" dirty="0"/>
                        <a:t>15</a:t>
                      </a:r>
                      <a:r>
                        <a:rPr lang="zh-CN" altLang="en-US" sz="1300" dirty="0"/>
                        <a:t>分</a:t>
                      </a:r>
                    </a:p>
                  </a:txBody>
                  <a:tcPr anchor="ctr"/>
                </a:tc>
                <a:tc>
                  <a:txBody>
                    <a:bodyPr/>
                    <a:lstStyle/>
                    <a:p>
                      <a:pPr algn="l"/>
                      <a:r>
                        <a:rPr lang="zh-CN" altLang="en-US" sz="1300" dirty="0"/>
                        <a:t>从事教育教学工作年限，每年</a:t>
                      </a:r>
                      <a:r>
                        <a:rPr lang="en-US" altLang="zh-CN" sz="1300" dirty="0"/>
                        <a:t>0.5</a:t>
                      </a:r>
                      <a:r>
                        <a:rPr lang="zh-CN" altLang="en-US" sz="1300" dirty="0"/>
                        <a:t>分，满分为</a:t>
                      </a:r>
                      <a:r>
                        <a:rPr lang="en-US" altLang="zh-CN" sz="1300" dirty="0"/>
                        <a:t>15</a:t>
                      </a:r>
                      <a:r>
                        <a:rPr lang="zh-CN" altLang="en-US" sz="1300" dirty="0"/>
                        <a:t>分，累计超过</a:t>
                      </a:r>
                      <a:r>
                        <a:rPr lang="en-US" altLang="zh-CN" sz="1300" dirty="0"/>
                        <a:t>15</a:t>
                      </a:r>
                      <a:r>
                        <a:rPr lang="zh-CN" altLang="en-US" sz="1300" dirty="0"/>
                        <a:t>分的，按</a:t>
                      </a:r>
                      <a:r>
                        <a:rPr lang="en-US" altLang="zh-CN" sz="1300" dirty="0"/>
                        <a:t>15</a:t>
                      </a:r>
                      <a:r>
                        <a:rPr lang="zh-CN" altLang="en-US" sz="1300" dirty="0"/>
                        <a:t>分计。</a:t>
                      </a:r>
                    </a:p>
                  </a:txBody>
                  <a:tcPr anchor="ctr"/>
                </a:tc>
                <a:extLst>
                  <a:ext uri="{0D108BD9-81ED-4DB2-BD59-A6C34878D82A}">
                    <a16:rowId xmlns:a16="http://schemas.microsoft.com/office/drawing/2014/main" val="1404781591"/>
                  </a:ext>
                </a:extLst>
              </a:tr>
              <a:tr h="36388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kern="1200" dirty="0">
                          <a:solidFill>
                            <a:schemeClr val="tx1"/>
                          </a:solidFill>
                          <a:effectLst/>
                          <a:latin typeface="+mn-lt"/>
                          <a:ea typeface="+mn-ea"/>
                          <a:cs typeface="+mn-cs"/>
                        </a:rPr>
                        <a:t>职称资格</a:t>
                      </a:r>
                      <a:endParaRPr lang="zh-CN" altLang="en-US" sz="1300" dirty="0">
                        <a:solidFill>
                          <a:schemeClr val="tx1"/>
                        </a:solidFill>
                      </a:endParaRPr>
                    </a:p>
                  </a:txBody>
                  <a:tcPr anchor="ctr"/>
                </a:tc>
                <a:tc>
                  <a:txBody>
                    <a:bodyPr/>
                    <a:lstStyle/>
                    <a:p>
                      <a:pPr algn="ctr"/>
                      <a:r>
                        <a:rPr lang="en-US" altLang="zh-CN" sz="1300" kern="1200" dirty="0">
                          <a:solidFill>
                            <a:schemeClr val="tx1"/>
                          </a:solidFill>
                          <a:effectLst/>
                          <a:latin typeface="+mn-lt"/>
                          <a:ea typeface="+mn-ea"/>
                          <a:cs typeface="+mn-cs"/>
                        </a:rPr>
                        <a:t>10</a:t>
                      </a:r>
                      <a:r>
                        <a:rPr lang="zh-CN" altLang="en-US" sz="1300" kern="1200" dirty="0">
                          <a:solidFill>
                            <a:schemeClr val="tx1"/>
                          </a:solidFill>
                          <a:effectLst/>
                          <a:latin typeface="+mn-lt"/>
                          <a:ea typeface="+mn-ea"/>
                          <a:cs typeface="+mn-cs"/>
                        </a:rPr>
                        <a:t>分</a:t>
                      </a:r>
                      <a:endParaRPr lang="zh-CN" altLang="en-US" sz="1300" dirty="0">
                        <a:solidFill>
                          <a:schemeClr val="tx1"/>
                        </a:solidFill>
                      </a:endParaRPr>
                    </a:p>
                  </a:txBody>
                  <a:tcPr anchor="ctr"/>
                </a:tc>
                <a:tc>
                  <a:txBody>
                    <a:bodyPr/>
                    <a:lstStyle/>
                    <a:p>
                      <a:pPr algn="l"/>
                      <a:r>
                        <a:rPr lang="zh-CN" altLang="en-US" sz="1300" kern="1200" dirty="0">
                          <a:solidFill>
                            <a:schemeClr val="tx1"/>
                          </a:solidFill>
                          <a:effectLst/>
                          <a:latin typeface="+mn-lt"/>
                          <a:ea typeface="+mn-ea"/>
                          <a:cs typeface="+mn-cs"/>
                        </a:rPr>
                        <a:t>取得现任专业技术资格年限，每年</a:t>
                      </a:r>
                      <a:r>
                        <a:rPr lang="en-US" altLang="zh-CN" sz="1300" kern="1200" dirty="0">
                          <a:solidFill>
                            <a:schemeClr val="tx1"/>
                          </a:solidFill>
                          <a:effectLst/>
                          <a:latin typeface="+mn-lt"/>
                          <a:ea typeface="+mn-ea"/>
                          <a:cs typeface="+mn-cs"/>
                        </a:rPr>
                        <a:t>0.5</a:t>
                      </a:r>
                      <a:r>
                        <a:rPr lang="zh-CN" altLang="en-US" sz="1300" kern="1200" dirty="0">
                          <a:solidFill>
                            <a:schemeClr val="tx1"/>
                          </a:solidFill>
                          <a:effectLst/>
                          <a:latin typeface="+mn-lt"/>
                          <a:ea typeface="+mn-ea"/>
                          <a:cs typeface="+mn-cs"/>
                        </a:rPr>
                        <a:t>分，累计超过</a:t>
                      </a:r>
                      <a:r>
                        <a:rPr lang="en-US" altLang="zh-CN" sz="1300" kern="1200" dirty="0">
                          <a:solidFill>
                            <a:schemeClr val="tx1"/>
                          </a:solidFill>
                          <a:effectLst/>
                          <a:latin typeface="+mn-lt"/>
                          <a:ea typeface="+mn-ea"/>
                          <a:cs typeface="+mn-cs"/>
                        </a:rPr>
                        <a:t>10</a:t>
                      </a:r>
                      <a:r>
                        <a:rPr lang="zh-CN" altLang="en-US" sz="1300" kern="1200" dirty="0">
                          <a:solidFill>
                            <a:schemeClr val="tx1"/>
                          </a:solidFill>
                          <a:effectLst/>
                          <a:latin typeface="+mn-lt"/>
                          <a:ea typeface="+mn-ea"/>
                          <a:cs typeface="+mn-cs"/>
                        </a:rPr>
                        <a:t>分，则按</a:t>
                      </a:r>
                      <a:r>
                        <a:rPr lang="en-US" altLang="zh-CN" sz="1300" kern="1200" dirty="0">
                          <a:solidFill>
                            <a:schemeClr val="tx1"/>
                          </a:solidFill>
                          <a:effectLst/>
                          <a:latin typeface="+mn-lt"/>
                          <a:ea typeface="+mn-ea"/>
                          <a:cs typeface="+mn-cs"/>
                        </a:rPr>
                        <a:t>10</a:t>
                      </a:r>
                      <a:r>
                        <a:rPr lang="zh-CN" altLang="en-US" sz="1300" kern="1200" dirty="0">
                          <a:solidFill>
                            <a:schemeClr val="tx1"/>
                          </a:solidFill>
                          <a:effectLst/>
                          <a:latin typeface="+mn-lt"/>
                          <a:ea typeface="+mn-ea"/>
                          <a:cs typeface="+mn-cs"/>
                        </a:rPr>
                        <a:t>分计。</a:t>
                      </a:r>
                      <a:endParaRPr lang="zh-CN" altLang="en-US" sz="1300" dirty="0">
                        <a:solidFill>
                          <a:schemeClr val="tx1"/>
                        </a:solidFill>
                      </a:endParaRPr>
                    </a:p>
                  </a:txBody>
                  <a:tcPr anchor="ctr"/>
                </a:tc>
                <a:extLst>
                  <a:ext uri="{0D108BD9-81ED-4DB2-BD59-A6C34878D82A}">
                    <a16:rowId xmlns:a16="http://schemas.microsoft.com/office/drawing/2014/main" val="390150582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年度考核</a:t>
                      </a:r>
                    </a:p>
                  </a:txBody>
                  <a:tcPr anchor="ctr"/>
                </a:tc>
                <a:tc>
                  <a:txBody>
                    <a:bodyPr/>
                    <a:lstStyle/>
                    <a:p>
                      <a:pPr algn="ctr"/>
                      <a:r>
                        <a:rPr lang="en-US" altLang="zh-CN" sz="1300" dirty="0">
                          <a:solidFill>
                            <a:schemeClr val="tx1"/>
                          </a:solidFill>
                        </a:rPr>
                        <a:t>4</a:t>
                      </a:r>
                      <a:r>
                        <a:rPr lang="zh-CN" altLang="en-US" sz="1300" dirty="0">
                          <a:solidFill>
                            <a:schemeClr val="tx1"/>
                          </a:solidFill>
                        </a:rPr>
                        <a:t>分</a:t>
                      </a:r>
                    </a:p>
                  </a:txBody>
                  <a:tcPr anchor="ctr"/>
                </a:tc>
                <a:tc>
                  <a:txBody>
                    <a:bodyPr/>
                    <a:lstStyle/>
                    <a:p>
                      <a:r>
                        <a:rPr lang="zh-CN" altLang="en-US" sz="1300" dirty="0">
                          <a:solidFill>
                            <a:schemeClr val="tx1"/>
                          </a:solidFill>
                        </a:rPr>
                        <a:t>近</a:t>
                      </a:r>
                      <a:r>
                        <a:rPr lang="en-US" altLang="zh-CN" sz="1300" dirty="0">
                          <a:solidFill>
                            <a:schemeClr val="tx1"/>
                          </a:solidFill>
                        </a:rPr>
                        <a:t>5</a:t>
                      </a:r>
                      <a:r>
                        <a:rPr lang="zh-CN" altLang="en-US" sz="1300" dirty="0">
                          <a:solidFill>
                            <a:schemeClr val="tx1"/>
                          </a:solidFill>
                        </a:rPr>
                        <a:t>年，年度考核优秀者每年</a:t>
                      </a:r>
                      <a:r>
                        <a:rPr lang="en-US" altLang="zh-CN" sz="1300" dirty="0">
                          <a:solidFill>
                            <a:schemeClr val="tx1"/>
                          </a:solidFill>
                        </a:rPr>
                        <a:t>0.8</a:t>
                      </a:r>
                      <a:r>
                        <a:rPr lang="zh-CN" altLang="en-US" sz="1300" dirty="0">
                          <a:solidFill>
                            <a:schemeClr val="tx1"/>
                          </a:solidFill>
                        </a:rPr>
                        <a:t>分。</a:t>
                      </a:r>
                    </a:p>
                  </a:txBody>
                  <a:tcPr anchor="ctr"/>
                </a:tc>
                <a:extLst>
                  <a:ext uri="{0D108BD9-81ED-4DB2-BD59-A6C34878D82A}">
                    <a16:rowId xmlns:a16="http://schemas.microsoft.com/office/drawing/2014/main" val="23980831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kern="1200" dirty="0">
                          <a:solidFill>
                            <a:schemeClr val="tx1"/>
                          </a:solidFill>
                          <a:effectLst/>
                          <a:latin typeface="+mn-lt"/>
                          <a:ea typeface="+mn-ea"/>
                          <a:cs typeface="+mn-cs"/>
                        </a:rPr>
                        <a:t>教学成绩奖</a:t>
                      </a:r>
                      <a:endParaRPr lang="zh-CN" altLang="en-US" sz="1300" b="1" dirty="0">
                        <a:solidFill>
                          <a:schemeClr val="tx1"/>
                        </a:solidFill>
                      </a:endParaRPr>
                    </a:p>
                  </a:txBody>
                  <a:tcPr anchor="ctr"/>
                </a:tc>
                <a:tc>
                  <a:txBody>
                    <a:bodyPr/>
                    <a:lstStyle/>
                    <a:p>
                      <a:pPr algn="ctr"/>
                      <a:r>
                        <a:rPr lang="en-US" altLang="zh-CN" sz="1300" kern="1200" dirty="0">
                          <a:solidFill>
                            <a:schemeClr val="tx1"/>
                          </a:solidFill>
                          <a:effectLst/>
                          <a:latin typeface="+mn-lt"/>
                          <a:ea typeface="+mn-ea"/>
                          <a:cs typeface="+mn-cs"/>
                        </a:rPr>
                        <a:t>10</a:t>
                      </a:r>
                      <a:r>
                        <a:rPr lang="zh-CN" altLang="en-US" sz="1300" kern="1200" dirty="0">
                          <a:solidFill>
                            <a:schemeClr val="tx1"/>
                          </a:solidFill>
                          <a:effectLst/>
                          <a:latin typeface="+mn-lt"/>
                          <a:ea typeface="+mn-ea"/>
                          <a:cs typeface="+mn-cs"/>
                        </a:rPr>
                        <a:t>分</a:t>
                      </a:r>
                      <a:endParaRPr lang="zh-CN" altLang="en-US" sz="1300" dirty="0">
                        <a:solidFill>
                          <a:schemeClr val="tx1"/>
                        </a:solidFill>
                      </a:endParaRPr>
                    </a:p>
                  </a:txBody>
                  <a:tcPr anchor="ctr"/>
                </a:tc>
                <a:tc>
                  <a:txBody>
                    <a:bodyPr/>
                    <a:lstStyle/>
                    <a:p>
                      <a:r>
                        <a:rPr lang="zh-CN" altLang="en-US" sz="1300" kern="1200" dirty="0">
                          <a:solidFill>
                            <a:schemeClr val="tx1"/>
                          </a:solidFill>
                          <a:effectLst/>
                          <a:latin typeface="+mn-lt"/>
                          <a:ea typeface="+mn-ea"/>
                          <a:cs typeface="+mn-cs"/>
                        </a:rPr>
                        <a:t>取得现专业技术资格以来获得教育行政部门或业务部门、学校等各级各类教学成绩一、二、三等奖给予记分，同年度只计一个最高得分项，不同年度得分可累加，总共累计得分不超过</a:t>
                      </a:r>
                      <a:r>
                        <a:rPr lang="en-US" altLang="zh-CN" sz="1300" kern="1200" dirty="0">
                          <a:solidFill>
                            <a:schemeClr val="tx1"/>
                          </a:solidFill>
                          <a:effectLst/>
                          <a:latin typeface="+mn-lt"/>
                          <a:ea typeface="+mn-ea"/>
                          <a:cs typeface="+mn-cs"/>
                        </a:rPr>
                        <a:t>10</a:t>
                      </a:r>
                      <a:r>
                        <a:rPr lang="zh-CN" altLang="en-US" sz="1300" kern="1200" dirty="0">
                          <a:solidFill>
                            <a:schemeClr val="tx1"/>
                          </a:solidFill>
                          <a:effectLst/>
                          <a:latin typeface="+mn-lt"/>
                          <a:ea typeface="+mn-ea"/>
                          <a:cs typeface="+mn-cs"/>
                        </a:rPr>
                        <a:t>分。</a:t>
                      </a:r>
                      <a:endParaRPr lang="zh-CN" altLang="en-US" sz="1300" dirty="0">
                        <a:solidFill>
                          <a:schemeClr val="tx1"/>
                        </a:solidFill>
                      </a:endParaRPr>
                    </a:p>
                  </a:txBody>
                  <a:tcPr anchor="ctr"/>
                </a:tc>
                <a:extLst>
                  <a:ext uri="{0D108BD9-81ED-4DB2-BD59-A6C34878D82A}">
                    <a16:rowId xmlns:a16="http://schemas.microsoft.com/office/drawing/2014/main" val="174002535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业务工作先进奖</a:t>
                      </a:r>
                    </a:p>
                  </a:txBody>
                  <a:tcPr anchor="ctr"/>
                </a:tc>
                <a:tc>
                  <a:txBody>
                    <a:bodyPr/>
                    <a:lstStyle/>
                    <a:p>
                      <a:pPr algn="ctr"/>
                      <a:r>
                        <a:rPr lang="en-US" altLang="zh-CN" sz="1300" dirty="0">
                          <a:solidFill>
                            <a:schemeClr val="tx1"/>
                          </a:solidFill>
                        </a:rPr>
                        <a:t>15</a:t>
                      </a:r>
                      <a:r>
                        <a:rPr lang="zh-CN" altLang="en-US" sz="1300" dirty="0">
                          <a:solidFill>
                            <a:schemeClr val="tx1"/>
                          </a:solidFill>
                        </a:rPr>
                        <a:t>分</a:t>
                      </a:r>
                    </a:p>
                  </a:txBody>
                  <a:tcPr anchor="ctr"/>
                </a:tc>
                <a:tc>
                  <a:txBody>
                    <a:bodyPr/>
                    <a:lstStyle/>
                    <a:p>
                      <a:r>
                        <a:rPr lang="zh-CN" altLang="en-US" sz="1300" dirty="0">
                          <a:solidFill>
                            <a:schemeClr val="tx1"/>
                          </a:solidFill>
                        </a:rPr>
                        <a:t>指任现职以来针对教育教学教研工作评选的先进</a:t>
                      </a:r>
                      <a:r>
                        <a:rPr lang="en-US" altLang="zh-CN" sz="1300" dirty="0">
                          <a:solidFill>
                            <a:schemeClr val="tx1"/>
                          </a:solidFill>
                        </a:rPr>
                        <a:t>(</a:t>
                      </a:r>
                      <a:r>
                        <a:rPr lang="zh-CN" altLang="en-US" sz="1300" dirty="0">
                          <a:solidFill>
                            <a:schemeClr val="tx1"/>
                          </a:solidFill>
                        </a:rPr>
                        <a:t>优秀</a:t>
                      </a:r>
                      <a:r>
                        <a:rPr lang="en-US" altLang="zh-CN" sz="1300" dirty="0">
                          <a:solidFill>
                            <a:schemeClr val="tx1"/>
                          </a:solidFill>
                        </a:rPr>
                        <a:t>)</a:t>
                      </a:r>
                      <a:r>
                        <a:rPr lang="zh-CN" altLang="en-US" sz="1300" dirty="0">
                          <a:solidFill>
                            <a:schemeClr val="tx1"/>
                          </a:solidFill>
                        </a:rPr>
                        <a:t>， </a:t>
                      </a:r>
                      <a:r>
                        <a:rPr lang="en-US" altLang="zh-CN" sz="1300" dirty="0">
                          <a:solidFill>
                            <a:schemeClr val="tx1"/>
                          </a:solidFill>
                        </a:rPr>
                        <a:t>(</a:t>
                      </a:r>
                      <a:r>
                        <a:rPr lang="zh-CN" altLang="en-US" sz="1300" dirty="0">
                          <a:solidFill>
                            <a:schemeClr val="tx1"/>
                          </a:solidFill>
                        </a:rPr>
                        <a:t>时间以落款为准</a:t>
                      </a:r>
                      <a:r>
                        <a:rPr lang="en-US" altLang="zh-CN" sz="1300" dirty="0">
                          <a:solidFill>
                            <a:schemeClr val="tx1"/>
                          </a:solidFill>
                        </a:rPr>
                        <a:t>)</a:t>
                      </a:r>
                      <a:r>
                        <a:rPr lang="zh-CN" altLang="en-US" sz="1300" dirty="0">
                          <a:solidFill>
                            <a:schemeClr val="tx1"/>
                          </a:solidFill>
                        </a:rPr>
                        <a:t>，业务工作先进各得分奖项累计不能超过最高得分项对应的限分数值。累计总分超过</a:t>
                      </a:r>
                      <a:r>
                        <a:rPr lang="en-US" altLang="zh-CN" sz="1300" dirty="0">
                          <a:solidFill>
                            <a:schemeClr val="tx1"/>
                          </a:solidFill>
                        </a:rPr>
                        <a:t>15</a:t>
                      </a:r>
                      <a:r>
                        <a:rPr lang="zh-CN" altLang="en-US" sz="1300" dirty="0">
                          <a:solidFill>
                            <a:schemeClr val="tx1"/>
                          </a:solidFill>
                        </a:rPr>
                        <a:t>分的，则按</a:t>
                      </a:r>
                      <a:r>
                        <a:rPr lang="en-US" altLang="zh-CN" sz="1300" dirty="0">
                          <a:solidFill>
                            <a:schemeClr val="tx1"/>
                          </a:solidFill>
                        </a:rPr>
                        <a:t>15</a:t>
                      </a:r>
                      <a:r>
                        <a:rPr lang="zh-CN" altLang="en-US" sz="1300" dirty="0">
                          <a:solidFill>
                            <a:schemeClr val="tx1"/>
                          </a:solidFill>
                        </a:rPr>
                        <a:t>分计。</a:t>
                      </a:r>
                    </a:p>
                  </a:txBody>
                  <a:tcPr anchor="ctr"/>
                </a:tc>
                <a:extLst>
                  <a:ext uri="{0D108BD9-81ED-4DB2-BD59-A6C34878D82A}">
                    <a16:rowId xmlns:a16="http://schemas.microsoft.com/office/drawing/2014/main" val="369203210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教学比赛</a:t>
                      </a:r>
                      <a:endParaRPr lang="en-US" altLang="zh-CN" sz="1300" b="1" dirty="0">
                        <a:solidFill>
                          <a:schemeClr val="tx1"/>
                        </a:solidFil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指导老师奖 </a:t>
                      </a:r>
                    </a:p>
                  </a:txBody>
                  <a:tcPr anchor="ctr"/>
                </a:tc>
                <a:tc>
                  <a:txBody>
                    <a:bodyPr/>
                    <a:lstStyle/>
                    <a:p>
                      <a:pPr algn="ctr"/>
                      <a:r>
                        <a:rPr lang="en-US" altLang="zh-CN" sz="1300" dirty="0">
                          <a:solidFill>
                            <a:schemeClr val="tx1"/>
                          </a:solidFill>
                        </a:rPr>
                        <a:t>10</a:t>
                      </a:r>
                      <a:r>
                        <a:rPr lang="zh-CN" altLang="en-US" sz="1300" dirty="0">
                          <a:solidFill>
                            <a:schemeClr val="tx1"/>
                          </a:solidFill>
                        </a:rPr>
                        <a:t>分</a:t>
                      </a:r>
                    </a:p>
                  </a:txBody>
                  <a:tcPr anchor="ctr"/>
                </a:tc>
                <a:tc>
                  <a:txBody>
                    <a:bodyPr/>
                    <a:lstStyle/>
                    <a:p>
                      <a:r>
                        <a:rPr lang="zh-CN" altLang="en-US" sz="1300" dirty="0">
                          <a:solidFill>
                            <a:schemeClr val="tx1"/>
                          </a:solidFill>
                        </a:rPr>
                        <a:t>参加教育行政部门或业务部门组织的县处级以上的讲课、录像课、说课微课等教学比赛获得一、二、三等奖励，及获得各类教学比赛指号老师奖。</a:t>
                      </a:r>
                    </a:p>
                  </a:txBody>
                  <a:tcPr anchor="ctr"/>
                </a:tc>
                <a:extLst>
                  <a:ext uri="{0D108BD9-81ED-4DB2-BD59-A6C34878D82A}">
                    <a16:rowId xmlns:a16="http://schemas.microsoft.com/office/drawing/2014/main" val="23861827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课件、教学设计、自制教具、案例比赛奖</a:t>
                      </a:r>
                    </a:p>
                  </a:txBody>
                  <a:tcPr anchor="ctr"/>
                </a:tc>
                <a:tc>
                  <a:txBody>
                    <a:bodyPr/>
                    <a:lstStyle/>
                    <a:p>
                      <a:pPr algn="ctr"/>
                      <a:r>
                        <a:rPr lang="en-US" altLang="zh-CN" sz="1300" dirty="0">
                          <a:solidFill>
                            <a:schemeClr val="tx1"/>
                          </a:solidFill>
                        </a:rPr>
                        <a:t>5</a:t>
                      </a:r>
                      <a:r>
                        <a:rPr lang="zh-CN" altLang="en-US" sz="1300" dirty="0">
                          <a:solidFill>
                            <a:schemeClr val="tx1"/>
                          </a:solidFill>
                        </a:rPr>
                        <a:t>分</a:t>
                      </a:r>
                    </a:p>
                  </a:txBody>
                  <a:tcPr anchor="ctr"/>
                </a:tc>
                <a:tc>
                  <a:txBody>
                    <a:bodyPr/>
                    <a:lstStyle/>
                    <a:p>
                      <a:r>
                        <a:rPr lang="zh-CN" altLang="en-US" sz="1300" dirty="0">
                          <a:solidFill>
                            <a:schemeClr val="tx1"/>
                          </a:solidFill>
                        </a:rPr>
                        <a:t>参加县级及以上教育行政部门或业务部门组织的课件教学设计、案例等比赛获得一、二、三等奖励，给予记分。不分组织级别，一等奖记</a:t>
                      </a:r>
                      <a:r>
                        <a:rPr lang="en-US" altLang="zh-CN" sz="1300" dirty="0">
                          <a:solidFill>
                            <a:schemeClr val="tx1"/>
                          </a:solidFill>
                        </a:rPr>
                        <a:t>2.5</a:t>
                      </a:r>
                      <a:r>
                        <a:rPr lang="zh-CN" altLang="en-US" sz="1300" dirty="0">
                          <a:solidFill>
                            <a:schemeClr val="tx1"/>
                          </a:solidFill>
                        </a:rPr>
                        <a:t>分，二等奖记</a:t>
                      </a:r>
                      <a:r>
                        <a:rPr lang="en-US" altLang="zh-CN" sz="1300" dirty="0">
                          <a:solidFill>
                            <a:schemeClr val="tx1"/>
                          </a:solidFill>
                        </a:rPr>
                        <a:t>1.5</a:t>
                      </a:r>
                      <a:r>
                        <a:rPr lang="zh-CN" altLang="en-US" sz="1300" dirty="0">
                          <a:solidFill>
                            <a:schemeClr val="tx1"/>
                          </a:solidFill>
                        </a:rPr>
                        <a:t>分，三等奖记</a:t>
                      </a:r>
                      <a:r>
                        <a:rPr lang="en-US" altLang="zh-CN" sz="1300" dirty="0">
                          <a:solidFill>
                            <a:schemeClr val="tx1"/>
                          </a:solidFill>
                        </a:rPr>
                        <a:t>1</a:t>
                      </a:r>
                      <a:r>
                        <a:rPr lang="zh-CN" altLang="en-US" sz="1300" dirty="0">
                          <a:solidFill>
                            <a:schemeClr val="tx1"/>
                          </a:solidFill>
                        </a:rPr>
                        <a:t>分</a:t>
                      </a:r>
                      <a:r>
                        <a:rPr lang="en-US" altLang="zh-CN" sz="1300" dirty="0">
                          <a:solidFill>
                            <a:schemeClr val="tx1"/>
                          </a:solidFill>
                        </a:rPr>
                        <a:t>;</a:t>
                      </a:r>
                      <a:r>
                        <a:rPr lang="zh-CN" altLang="en-US" sz="1300" dirty="0">
                          <a:solidFill>
                            <a:schemeClr val="tx1"/>
                          </a:solidFill>
                        </a:rPr>
                        <a:t>每增加一次获奖在得分最高奖项的基础上加</a:t>
                      </a:r>
                      <a:r>
                        <a:rPr lang="en-US" altLang="zh-CN" sz="1300" dirty="0">
                          <a:solidFill>
                            <a:schemeClr val="tx1"/>
                          </a:solidFill>
                        </a:rPr>
                        <a:t>0.5</a:t>
                      </a:r>
                      <a:r>
                        <a:rPr lang="zh-CN" altLang="en-US" sz="1300" dirty="0">
                          <a:solidFill>
                            <a:schemeClr val="tx1"/>
                          </a:solidFill>
                        </a:rPr>
                        <a:t>分 </a:t>
                      </a:r>
                      <a:r>
                        <a:rPr lang="en-US" altLang="zh-CN" sz="1300" dirty="0">
                          <a:solidFill>
                            <a:schemeClr val="tx1"/>
                          </a:solidFill>
                        </a:rPr>
                        <a:t>(</a:t>
                      </a:r>
                      <a:r>
                        <a:rPr lang="zh-CN" altLang="en-US" sz="1300" dirty="0">
                          <a:solidFill>
                            <a:schemeClr val="tx1"/>
                          </a:solidFill>
                        </a:rPr>
                        <a:t>每年仅限</a:t>
                      </a:r>
                      <a:r>
                        <a:rPr lang="en-US" altLang="zh-CN" sz="1300" dirty="0">
                          <a:solidFill>
                            <a:schemeClr val="tx1"/>
                          </a:solidFill>
                        </a:rPr>
                        <a:t>2</a:t>
                      </a:r>
                      <a:r>
                        <a:rPr lang="zh-CN" altLang="en-US" sz="1300" dirty="0">
                          <a:solidFill>
                            <a:schemeClr val="tx1"/>
                          </a:solidFill>
                        </a:rPr>
                        <a:t>次</a:t>
                      </a:r>
                      <a:r>
                        <a:rPr lang="en-US" altLang="zh-CN" sz="1300" dirty="0">
                          <a:solidFill>
                            <a:schemeClr val="tx1"/>
                          </a:solidFill>
                        </a:rPr>
                        <a:t>)</a:t>
                      </a:r>
                      <a:r>
                        <a:rPr lang="zh-CN" altLang="en-US" sz="1300" dirty="0">
                          <a:solidFill>
                            <a:schemeClr val="tx1"/>
                          </a:solidFill>
                        </a:rPr>
                        <a:t>，最高限分为</a:t>
                      </a:r>
                      <a:r>
                        <a:rPr lang="en-US" altLang="zh-CN" sz="1300" dirty="0">
                          <a:solidFill>
                            <a:schemeClr val="tx1"/>
                          </a:solidFill>
                        </a:rPr>
                        <a:t>5</a:t>
                      </a:r>
                      <a:r>
                        <a:rPr lang="zh-CN" altLang="en-US" sz="1300" dirty="0">
                          <a:solidFill>
                            <a:schemeClr val="tx1"/>
                          </a:solidFill>
                        </a:rPr>
                        <a:t>分。</a:t>
                      </a:r>
                    </a:p>
                  </a:txBody>
                  <a:tcPr anchor="ctr"/>
                </a:tc>
                <a:extLst>
                  <a:ext uri="{0D108BD9-81ED-4DB2-BD59-A6C34878D82A}">
                    <a16:rowId xmlns:a16="http://schemas.microsoft.com/office/drawing/2014/main" val="3258661701"/>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课题研究</a:t>
                      </a:r>
                    </a:p>
                  </a:txBody>
                  <a:tcPr anchor="ctr"/>
                </a:tc>
                <a:tc>
                  <a:txBody>
                    <a:bodyPr/>
                    <a:lstStyle/>
                    <a:p>
                      <a:pPr algn="ctr"/>
                      <a:r>
                        <a:rPr lang="en-US" altLang="zh-CN" sz="1300" dirty="0">
                          <a:solidFill>
                            <a:schemeClr val="tx1"/>
                          </a:solidFill>
                        </a:rPr>
                        <a:t>6</a:t>
                      </a:r>
                      <a:r>
                        <a:rPr lang="zh-CN" altLang="en-US" sz="1300" dirty="0">
                          <a:solidFill>
                            <a:schemeClr val="tx1"/>
                          </a:solidFill>
                        </a:rPr>
                        <a:t>分</a:t>
                      </a:r>
                    </a:p>
                  </a:txBody>
                  <a:tcPr anchor="ctr"/>
                </a:tc>
                <a:tc>
                  <a:txBody>
                    <a:bodyPr/>
                    <a:lstStyle/>
                    <a:p>
                      <a:r>
                        <a:rPr lang="zh-CN" altLang="en-US" sz="1300" dirty="0">
                          <a:solidFill>
                            <a:schemeClr val="tx1"/>
                          </a:solidFill>
                        </a:rPr>
                        <a:t>参加教育行政部门或教研部门组织立项的科研课题，或其它行政部门组织立项的与教育教学有关的科研课题，并通过结题验收的给予记分。</a:t>
                      </a:r>
                    </a:p>
                  </a:txBody>
                  <a:tcPr anchor="ctr"/>
                </a:tc>
                <a:extLst>
                  <a:ext uri="{0D108BD9-81ED-4DB2-BD59-A6C34878D82A}">
                    <a16:rowId xmlns:a16="http://schemas.microsoft.com/office/drawing/2014/main" val="4197523332"/>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论文著作</a:t>
                      </a:r>
                    </a:p>
                  </a:txBody>
                  <a:tcPr anchor="ctr"/>
                </a:tc>
                <a:tc>
                  <a:txBody>
                    <a:bodyPr/>
                    <a:lstStyle/>
                    <a:p>
                      <a:pPr algn="ctr"/>
                      <a:r>
                        <a:rPr lang="en-US" altLang="zh-CN" sz="1300" dirty="0">
                          <a:solidFill>
                            <a:schemeClr val="tx1"/>
                          </a:solidFill>
                        </a:rPr>
                        <a:t>6</a:t>
                      </a:r>
                      <a:r>
                        <a:rPr lang="zh-CN" altLang="en-US" sz="1300" dirty="0">
                          <a:solidFill>
                            <a:schemeClr val="tx1"/>
                          </a:solidFill>
                        </a:rPr>
                        <a:t>分</a:t>
                      </a:r>
                    </a:p>
                  </a:txBody>
                  <a:tcPr anchor="ctr"/>
                </a:tc>
                <a:tc>
                  <a:txBody>
                    <a:bodyPr/>
                    <a:lstStyle/>
                    <a:p>
                      <a:r>
                        <a:rPr lang="zh-CN" altLang="en-US" sz="1300" dirty="0">
                          <a:solidFill>
                            <a:schemeClr val="tx1"/>
                          </a:solidFill>
                        </a:rPr>
                        <a:t>申报者最多可以提交</a:t>
                      </a:r>
                      <a:r>
                        <a:rPr lang="en-US" altLang="zh-CN" sz="1300" dirty="0">
                          <a:solidFill>
                            <a:schemeClr val="tx1"/>
                          </a:solidFill>
                        </a:rPr>
                        <a:t>4</a:t>
                      </a:r>
                      <a:r>
                        <a:rPr lang="zh-CN" altLang="en-US" sz="1300" dirty="0">
                          <a:solidFill>
                            <a:schemeClr val="tx1"/>
                          </a:solidFill>
                        </a:rPr>
                        <a:t>篇论文，任现专业技术职务以来，以独著或第一作者公开发表的论文或公开出版的教育教学著作，发表论文的期刊必须能在国家新闻出版署网站上查询。</a:t>
                      </a:r>
                    </a:p>
                  </a:txBody>
                  <a:tcPr anchor="ctr"/>
                </a:tc>
                <a:extLst>
                  <a:ext uri="{0D108BD9-81ED-4DB2-BD59-A6C34878D82A}">
                    <a16:rowId xmlns:a16="http://schemas.microsoft.com/office/drawing/2014/main" val="304743449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300" b="1" dirty="0">
                          <a:solidFill>
                            <a:schemeClr val="tx1"/>
                          </a:solidFill>
                        </a:rPr>
                        <a:t>综合奖项</a:t>
                      </a:r>
                    </a:p>
                  </a:txBody>
                  <a:tcPr anchor="ctr"/>
                </a:tc>
                <a:tc>
                  <a:txBody>
                    <a:bodyPr/>
                    <a:lstStyle/>
                    <a:p>
                      <a:pPr algn="ctr"/>
                      <a:r>
                        <a:rPr lang="en-US" altLang="zh-CN" sz="1300" dirty="0">
                          <a:solidFill>
                            <a:schemeClr val="tx1"/>
                          </a:solidFill>
                        </a:rPr>
                        <a:t>4</a:t>
                      </a:r>
                      <a:r>
                        <a:rPr lang="zh-CN" altLang="en-US" sz="1300" dirty="0">
                          <a:solidFill>
                            <a:schemeClr val="tx1"/>
                          </a:solidFill>
                        </a:rPr>
                        <a:t>分</a:t>
                      </a:r>
                    </a:p>
                  </a:txBody>
                  <a:tcPr anchor="ctr"/>
                </a:tc>
                <a:tc>
                  <a:txBody>
                    <a:bodyPr/>
                    <a:lstStyle/>
                    <a:p>
                      <a:r>
                        <a:rPr lang="zh-CN" altLang="en-US" sz="1300" dirty="0">
                          <a:solidFill>
                            <a:schemeClr val="tx1"/>
                          </a:solidFill>
                        </a:rPr>
                        <a:t>国家级</a:t>
                      </a:r>
                      <a:r>
                        <a:rPr lang="en-US" altLang="zh-CN" sz="1300" dirty="0">
                          <a:solidFill>
                            <a:schemeClr val="tx1"/>
                          </a:solidFill>
                        </a:rPr>
                        <a:t>4</a:t>
                      </a:r>
                      <a:r>
                        <a:rPr lang="zh-CN" altLang="en-US" sz="1300" dirty="0">
                          <a:solidFill>
                            <a:schemeClr val="tx1"/>
                          </a:solidFill>
                        </a:rPr>
                        <a:t>分</a:t>
                      </a:r>
                      <a:r>
                        <a:rPr lang="en-US" altLang="zh-CN" sz="1300" dirty="0">
                          <a:solidFill>
                            <a:schemeClr val="tx1"/>
                          </a:solidFill>
                        </a:rPr>
                        <a:t>/</a:t>
                      </a:r>
                      <a:r>
                        <a:rPr lang="zh-CN" altLang="en-US" sz="1300" dirty="0">
                          <a:solidFill>
                            <a:schemeClr val="tx1"/>
                          </a:solidFill>
                        </a:rPr>
                        <a:t>次、省部级</a:t>
                      </a:r>
                      <a:r>
                        <a:rPr lang="en-US" altLang="zh-CN" sz="1300" dirty="0">
                          <a:solidFill>
                            <a:schemeClr val="tx1"/>
                          </a:solidFill>
                        </a:rPr>
                        <a:t>3</a:t>
                      </a:r>
                      <a:r>
                        <a:rPr lang="zh-CN" altLang="en-US" sz="1300" dirty="0">
                          <a:solidFill>
                            <a:schemeClr val="tx1"/>
                          </a:solidFill>
                        </a:rPr>
                        <a:t>分</a:t>
                      </a:r>
                      <a:r>
                        <a:rPr lang="en-US" altLang="zh-CN" sz="1300" dirty="0">
                          <a:solidFill>
                            <a:schemeClr val="tx1"/>
                          </a:solidFill>
                        </a:rPr>
                        <a:t>/</a:t>
                      </a:r>
                      <a:r>
                        <a:rPr lang="zh-CN" altLang="en-US" sz="1300" dirty="0">
                          <a:solidFill>
                            <a:schemeClr val="tx1"/>
                          </a:solidFill>
                        </a:rPr>
                        <a:t>次、地市级加</a:t>
                      </a:r>
                      <a:r>
                        <a:rPr lang="en-US" altLang="zh-CN" sz="1300" dirty="0">
                          <a:solidFill>
                            <a:schemeClr val="tx1"/>
                          </a:solidFill>
                        </a:rPr>
                        <a:t>2</a:t>
                      </a:r>
                      <a:r>
                        <a:rPr lang="zh-CN" altLang="en-US" sz="1300" dirty="0">
                          <a:solidFill>
                            <a:schemeClr val="tx1"/>
                          </a:solidFill>
                        </a:rPr>
                        <a:t>分</a:t>
                      </a:r>
                      <a:r>
                        <a:rPr lang="en-US" altLang="zh-CN" sz="1300" dirty="0">
                          <a:solidFill>
                            <a:schemeClr val="tx1"/>
                          </a:solidFill>
                        </a:rPr>
                        <a:t>/</a:t>
                      </a:r>
                      <a:r>
                        <a:rPr lang="zh-CN" altLang="en-US" sz="1300" dirty="0">
                          <a:solidFill>
                            <a:schemeClr val="tx1"/>
                          </a:solidFill>
                        </a:rPr>
                        <a:t>次、县处级加</a:t>
                      </a:r>
                      <a:r>
                        <a:rPr lang="en-US" altLang="zh-CN" sz="1300" dirty="0">
                          <a:solidFill>
                            <a:schemeClr val="tx1"/>
                          </a:solidFill>
                        </a:rPr>
                        <a:t>1/</a:t>
                      </a:r>
                      <a:r>
                        <a:rPr lang="zh-CN" altLang="en-US" sz="1300" dirty="0">
                          <a:solidFill>
                            <a:schemeClr val="tx1"/>
                          </a:solidFill>
                        </a:rPr>
                        <a:t>次，超过</a:t>
                      </a:r>
                      <a:r>
                        <a:rPr lang="en-US" altLang="zh-CN" sz="1300" dirty="0">
                          <a:solidFill>
                            <a:schemeClr val="tx1"/>
                          </a:solidFill>
                        </a:rPr>
                        <a:t>4</a:t>
                      </a:r>
                      <a:r>
                        <a:rPr lang="zh-CN" altLang="en-US" sz="1300" dirty="0">
                          <a:solidFill>
                            <a:schemeClr val="tx1"/>
                          </a:solidFill>
                        </a:rPr>
                        <a:t>分则按照</a:t>
                      </a:r>
                      <a:r>
                        <a:rPr lang="en-US" altLang="zh-CN" sz="1300" dirty="0">
                          <a:solidFill>
                            <a:schemeClr val="tx1"/>
                          </a:solidFill>
                        </a:rPr>
                        <a:t>4</a:t>
                      </a:r>
                      <a:r>
                        <a:rPr lang="zh-CN" altLang="en-US" sz="1300" dirty="0">
                          <a:solidFill>
                            <a:schemeClr val="tx1"/>
                          </a:solidFill>
                        </a:rPr>
                        <a:t>分计。</a:t>
                      </a:r>
                    </a:p>
                  </a:txBody>
                  <a:tcPr anchor="ctr"/>
                </a:tc>
                <a:extLst>
                  <a:ext uri="{0D108BD9-81ED-4DB2-BD59-A6C34878D82A}">
                    <a16:rowId xmlns:a16="http://schemas.microsoft.com/office/drawing/2014/main" val="1132703405"/>
                  </a:ext>
                </a:extLst>
              </a:tr>
            </a:tbl>
          </a:graphicData>
        </a:graphic>
      </p:graphicFrame>
      <p:sp>
        <p:nvSpPr>
          <p:cNvPr id="3" name="文本框 2">
            <a:extLst>
              <a:ext uri="{FF2B5EF4-FFF2-40B4-BE49-F238E27FC236}">
                <a16:creationId xmlns:a16="http://schemas.microsoft.com/office/drawing/2014/main" id="{4CF4576B-D08C-BB4F-D6D7-D18D3BA60569}"/>
              </a:ext>
            </a:extLst>
          </p:cNvPr>
          <p:cNvSpPr txBox="1"/>
          <p:nvPr/>
        </p:nvSpPr>
        <p:spPr>
          <a:xfrm>
            <a:off x="5629468" y="613672"/>
            <a:ext cx="2762295" cy="36933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某校职称评定竞聘计分表</a:t>
            </a:r>
          </a:p>
        </p:txBody>
      </p:sp>
      <p:sp>
        <p:nvSpPr>
          <p:cNvPr id="4" name="矩形 3">
            <a:extLst>
              <a:ext uri="{FF2B5EF4-FFF2-40B4-BE49-F238E27FC236}">
                <a16:creationId xmlns:a16="http://schemas.microsoft.com/office/drawing/2014/main" id="{68896E3B-3862-79BD-4261-D91DE3A04518}"/>
              </a:ext>
            </a:extLst>
          </p:cNvPr>
          <p:cNvSpPr/>
          <p:nvPr/>
        </p:nvSpPr>
        <p:spPr>
          <a:xfrm>
            <a:off x="446313" y="3265714"/>
            <a:ext cx="1998307" cy="2978614"/>
          </a:xfrm>
          <a:prstGeom prst="rect">
            <a:avLst/>
          </a:prstGeom>
          <a:noFill/>
          <a:ln w="1905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220722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99AB9DA0-8D4C-157F-3A53-A9B74AACB5AB}"/>
              </a:ext>
            </a:extLst>
          </p:cNvPr>
          <p:cNvGrpSpPr/>
          <p:nvPr/>
        </p:nvGrpSpPr>
        <p:grpSpPr>
          <a:xfrm>
            <a:off x="1168400" y="1825116"/>
            <a:ext cx="1892300" cy="1892300"/>
            <a:chOff x="1168400" y="1825116"/>
            <a:chExt cx="1892300" cy="1892300"/>
          </a:xfrm>
        </p:grpSpPr>
        <p:grpSp>
          <p:nvGrpSpPr>
            <p:cNvPr id="3" name="组合 2">
              <a:extLst>
                <a:ext uri="{FF2B5EF4-FFF2-40B4-BE49-F238E27FC236}">
                  <a16:creationId xmlns:a16="http://schemas.microsoft.com/office/drawing/2014/main" id="{62E4B7F7-B9B8-503B-113A-AC824A2F9941}"/>
                </a:ext>
              </a:extLst>
            </p:cNvPr>
            <p:cNvGrpSpPr/>
            <p:nvPr/>
          </p:nvGrpSpPr>
          <p:grpSpPr>
            <a:xfrm>
              <a:off x="1168400" y="1825116"/>
              <a:ext cx="1892300" cy="1892300"/>
              <a:chOff x="963948" y="1894966"/>
              <a:chExt cx="1752600" cy="1752600"/>
            </a:xfrm>
          </p:grpSpPr>
          <p:sp>
            <p:nvSpPr>
              <p:cNvPr id="5" name="椭圆 4">
                <a:extLst>
                  <a:ext uri="{FF2B5EF4-FFF2-40B4-BE49-F238E27FC236}">
                    <a16:creationId xmlns:a16="http://schemas.microsoft.com/office/drawing/2014/main" id="{FDFBF7ED-96A7-EB41-6BFA-75505D9E7360}"/>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6FD2A16E-4E0C-FA15-249D-5BE2B3141EE2}"/>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椭圆 24">
              <a:extLst>
                <a:ext uri="{FF2B5EF4-FFF2-40B4-BE49-F238E27FC236}">
                  <a16:creationId xmlns:a16="http://schemas.microsoft.com/office/drawing/2014/main" id="{9D0658FE-46FA-0227-CE7B-4F5FB1E1F94E}"/>
                </a:ext>
              </a:extLst>
            </p:cNvPr>
            <p:cNvSpPr/>
            <p:nvPr/>
          </p:nvSpPr>
          <p:spPr>
            <a:xfrm>
              <a:off x="1783292" y="2438400"/>
              <a:ext cx="662517" cy="665732"/>
            </a:xfrm>
            <a:custGeom>
              <a:avLst/>
              <a:gdLst>
                <a:gd name="connsiteX0" fmla="*/ 288785 w 328146"/>
                <a:gd name="connsiteY0" fmla="*/ 266998 h 329738"/>
                <a:gd name="connsiteX1" fmla="*/ 265405 w 328146"/>
                <a:gd name="connsiteY1" fmla="*/ 291677 h 329738"/>
                <a:gd name="connsiteX2" fmla="*/ 308268 w 328146"/>
                <a:gd name="connsiteY2" fmla="*/ 309861 h 329738"/>
                <a:gd name="connsiteX3" fmla="*/ 288785 w 328146"/>
                <a:gd name="connsiteY3" fmla="*/ 266998 h 329738"/>
                <a:gd name="connsiteX4" fmla="*/ 40690 w 328146"/>
                <a:gd name="connsiteY4" fmla="*/ 250538 h 329738"/>
                <a:gd name="connsiteX5" fmla="*/ 40690 w 328146"/>
                <a:gd name="connsiteY5" fmla="*/ 262194 h 329738"/>
                <a:gd name="connsiteX6" fmla="*/ 75657 w 328146"/>
                <a:gd name="connsiteY6" fmla="*/ 297161 h 329738"/>
                <a:gd name="connsiteX7" fmla="*/ 86018 w 328146"/>
                <a:gd name="connsiteY7" fmla="*/ 285506 h 329738"/>
                <a:gd name="connsiteX8" fmla="*/ 51051 w 328146"/>
                <a:gd name="connsiteY8" fmla="*/ 250538 h 329738"/>
                <a:gd name="connsiteX9" fmla="*/ 40690 w 328146"/>
                <a:gd name="connsiteY9" fmla="*/ 250538 h 329738"/>
                <a:gd name="connsiteX10" fmla="*/ 77164 w 328146"/>
                <a:gd name="connsiteY10" fmla="*/ 247033 h 329738"/>
                <a:gd name="connsiteX11" fmla="*/ 77164 w 328146"/>
                <a:gd name="connsiteY11" fmla="*/ 257291 h 329738"/>
                <a:gd name="connsiteX12" fmla="*/ 96398 w 328146"/>
                <a:gd name="connsiteY12" fmla="*/ 276524 h 329738"/>
                <a:gd name="connsiteX13" fmla="*/ 106656 w 328146"/>
                <a:gd name="connsiteY13" fmla="*/ 264984 h 329738"/>
                <a:gd name="connsiteX14" fmla="*/ 104091 w 328146"/>
                <a:gd name="connsiteY14" fmla="*/ 262420 h 329738"/>
                <a:gd name="connsiteX15" fmla="*/ 87422 w 328146"/>
                <a:gd name="connsiteY15" fmla="*/ 247033 h 329738"/>
                <a:gd name="connsiteX16" fmla="*/ 77164 w 328146"/>
                <a:gd name="connsiteY16" fmla="*/ 247033 h 329738"/>
                <a:gd name="connsiteX17" fmla="*/ 95035 w 328146"/>
                <a:gd name="connsiteY17" fmla="*/ 228288 h 329738"/>
                <a:gd name="connsiteX18" fmla="*/ 92368 w 328146"/>
                <a:gd name="connsiteY18" fmla="*/ 234699 h 329738"/>
                <a:gd name="connsiteX19" fmla="*/ 95035 w 328146"/>
                <a:gd name="connsiteY19" fmla="*/ 239828 h 329738"/>
                <a:gd name="connsiteX20" fmla="*/ 115038 w 328146"/>
                <a:gd name="connsiteY20" fmla="*/ 259061 h 329738"/>
                <a:gd name="connsiteX21" fmla="*/ 125706 w 328146"/>
                <a:gd name="connsiteY21" fmla="*/ 247521 h 329738"/>
                <a:gd name="connsiteX22" fmla="*/ 107036 w 328146"/>
                <a:gd name="connsiteY22" fmla="*/ 228288 h 329738"/>
                <a:gd name="connsiteX23" fmla="*/ 95035 w 328146"/>
                <a:gd name="connsiteY23" fmla="*/ 228288 h 329738"/>
                <a:gd name="connsiteX24" fmla="*/ 112090 w 328146"/>
                <a:gd name="connsiteY24" fmla="*/ 212108 h 329738"/>
                <a:gd name="connsiteX25" fmla="*/ 112090 w 328146"/>
                <a:gd name="connsiteY25" fmla="*/ 222366 h 329738"/>
                <a:gd name="connsiteX26" fmla="*/ 131323 w 328146"/>
                <a:gd name="connsiteY26" fmla="*/ 241599 h 329738"/>
                <a:gd name="connsiteX27" fmla="*/ 141581 w 328146"/>
                <a:gd name="connsiteY27" fmla="*/ 230059 h 329738"/>
                <a:gd name="connsiteX28" fmla="*/ 122348 w 328146"/>
                <a:gd name="connsiteY28" fmla="*/ 212108 h 329738"/>
                <a:gd name="connsiteX29" fmla="*/ 112090 w 328146"/>
                <a:gd name="connsiteY29" fmla="*/ 212108 h 329738"/>
                <a:gd name="connsiteX30" fmla="*/ 98106 w 328146"/>
                <a:gd name="connsiteY30" fmla="*/ 163811 h 329738"/>
                <a:gd name="connsiteX31" fmla="*/ 105836 w 328146"/>
                <a:gd name="connsiteY31" fmla="*/ 172845 h 329738"/>
                <a:gd name="connsiteX32" fmla="*/ 156077 w 328146"/>
                <a:gd name="connsiteY32" fmla="*/ 221891 h 329738"/>
                <a:gd name="connsiteX33" fmla="*/ 163806 w 328146"/>
                <a:gd name="connsiteY33" fmla="*/ 230925 h 329738"/>
                <a:gd name="connsiteX34" fmla="*/ 77495 w 328146"/>
                <a:gd name="connsiteY34" fmla="*/ 317399 h 329738"/>
                <a:gd name="connsiteX35" fmla="*/ 60748 w 328146"/>
                <a:gd name="connsiteY35" fmla="*/ 317399 h 329738"/>
                <a:gd name="connsiteX36" fmla="*/ 10507 w 328146"/>
                <a:gd name="connsiteY36" fmla="*/ 267063 h 329738"/>
                <a:gd name="connsiteX37" fmla="*/ 10507 w 328146"/>
                <a:gd name="connsiteY37" fmla="*/ 250285 h 329738"/>
                <a:gd name="connsiteX38" fmla="*/ 98106 w 328146"/>
                <a:gd name="connsiteY38" fmla="*/ 163811 h 329738"/>
                <a:gd name="connsiteX39" fmla="*/ 206080 w 328146"/>
                <a:gd name="connsiteY39" fmla="*/ 115598 h 329738"/>
                <a:gd name="connsiteX40" fmla="*/ 203493 w 328146"/>
                <a:gd name="connsiteY40" fmla="*/ 120772 h 329738"/>
                <a:gd name="connsiteX41" fmla="*/ 206080 w 328146"/>
                <a:gd name="connsiteY41" fmla="*/ 127239 h 329738"/>
                <a:gd name="connsiteX42" fmla="*/ 226777 w 328146"/>
                <a:gd name="connsiteY42" fmla="*/ 147936 h 329738"/>
                <a:gd name="connsiteX43" fmla="*/ 238418 w 328146"/>
                <a:gd name="connsiteY43" fmla="*/ 136294 h 329738"/>
                <a:gd name="connsiteX44" fmla="*/ 217722 w 328146"/>
                <a:gd name="connsiteY44" fmla="*/ 115598 h 329738"/>
                <a:gd name="connsiteX45" fmla="*/ 206080 w 328146"/>
                <a:gd name="connsiteY45" fmla="*/ 115598 h 329738"/>
                <a:gd name="connsiteX46" fmla="*/ 213728 w 328146"/>
                <a:gd name="connsiteY46" fmla="*/ 80676 h 329738"/>
                <a:gd name="connsiteX47" fmla="*/ 213728 w 328146"/>
                <a:gd name="connsiteY47" fmla="*/ 92332 h 329738"/>
                <a:gd name="connsiteX48" fmla="*/ 248696 w 328146"/>
                <a:gd name="connsiteY48" fmla="*/ 127299 h 329738"/>
                <a:gd name="connsiteX49" fmla="*/ 259056 w 328146"/>
                <a:gd name="connsiteY49" fmla="*/ 116938 h 329738"/>
                <a:gd name="connsiteX50" fmla="*/ 224089 w 328146"/>
                <a:gd name="connsiteY50" fmla="*/ 80676 h 329738"/>
                <a:gd name="connsiteX51" fmla="*/ 213728 w 328146"/>
                <a:gd name="connsiteY51" fmla="*/ 80676 h 329738"/>
                <a:gd name="connsiteX52" fmla="*/ 244180 w 328146"/>
                <a:gd name="connsiteY52" fmla="*/ 77235 h 329738"/>
                <a:gd name="connsiteX53" fmla="*/ 244180 w 328146"/>
                <a:gd name="connsiteY53" fmla="*/ 88971 h 329738"/>
                <a:gd name="connsiteX54" fmla="*/ 264877 w 328146"/>
                <a:gd name="connsiteY54" fmla="*/ 109836 h 329738"/>
                <a:gd name="connsiteX55" fmla="*/ 276518 w 328146"/>
                <a:gd name="connsiteY55" fmla="*/ 98099 h 329738"/>
                <a:gd name="connsiteX56" fmla="*/ 255822 w 328146"/>
                <a:gd name="connsiteY56" fmla="*/ 77235 h 329738"/>
                <a:gd name="connsiteX57" fmla="*/ 244180 w 328146"/>
                <a:gd name="connsiteY57" fmla="*/ 77235 h 329738"/>
                <a:gd name="connsiteX58" fmla="*/ 263208 w 328146"/>
                <a:gd name="connsiteY58" fmla="*/ 59741 h 329738"/>
                <a:gd name="connsiteX59" fmla="*/ 260643 w 328146"/>
                <a:gd name="connsiteY59" fmla="*/ 64915 h 329738"/>
                <a:gd name="connsiteX60" fmla="*/ 263208 w 328146"/>
                <a:gd name="connsiteY60" fmla="*/ 70089 h 329738"/>
                <a:gd name="connsiteX61" fmla="*/ 283723 w 328146"/>
                <a:gd name="connsiteY61" fmla="*/ 90786 h 329738"/>
                <a:gd name="connsiteX62" fmla="*/ 293981 w 328146"/>
                <a:gd name="connsiteY62" fmla="*/ 80438 h 329738"/>
                <a:gd name="connsiteX63" fmla="*/ 273466 w 328146"/>
                <a:gd name="connsiteY63" fmla="*/ 59741 h 329738"/>
                <a:gd name="connsiteX64" fmla="*/ 263208 w 328146"/>
                <a:gd name="connsiteY64" fmla="*/ 59741 h 329738"/>
                <a:gd name="connsiteX65" fmla="*/ 279105 w 328146"/>
                <a:gd name="connsiteY65" fmla="*/ 42310 h 329738"/>
                <a:gd name="connsiteX66" fmla="*/ 279105 w 328146"/>
                <a:gd name="connsiteY66" fmla="*/ 54046 h 329738"/>
                <a:gd name="connsiteX67" fmla="*/ 299802 w 328146"/>
                <a:gd name="connsiteY67" fmla="*/ 74911 h 329738"/>
                <a:gd name="connsiteX68" fmla="*/ 311443 w 328146"/>
                <a:gd name="connsiteY68" fmla="*/ 63174 h 329738"/>
                <a:gd name="connsiteX69" fmla="*/ 290747 w 328146"/>
                <a:gd name="connsiteY69" fmla="*/ 42310 h 329738"/>
                <a:gd name="connsiteX70" fmla="*/ 279105 w 328146"/>
                <a:gd name="connsiteY70" fmla="*/ 42310 h 329738"/>
                <a:gd name="connsiteX71" fmla="*/ 41567 w 328146"/>
                <a:gd name="connsiteY71" fmla="*/ 17761 h 329738"/>
                <a:gd name="connsiteX72" fmla="*/ 14580 w 328146"/>
                <a:gd name="connsiteY72" fmla="*/ 44748 h 329738"/>
                <a:gd name="connsiteX73" fmla="*/ 46330 w 328146"/>
                <a:gd name="connsiteY73" fmla="*/ 74911 h 329738"/>
                <a:gd name="connsiteX74" fmla="*/ 71730 w 328146"/>
                <a:gd name="connsiteY74" fmla="*/ 47923 h 329738"/>
                <a:gd name="connsiteX75" fmla="*/ 41437 w 328146"/>
                <a:gd name="connsiteY75" fmla="*/ 3185 h 329738"/>
                <a:gd name="connsiteX76" fmla="*/ 51796 w 328146"/>
                <a:gd name="connsiteY76" fmla="*/ 7081 h 329738"/>
                <a:gd name="connsiteX77" fmla="*/ 217544 w 328146"/>
                <a:gd name="connsiteY77" fmla="*/ 173336 h 329738"/>
                <a:gd name="connsiteX78" fmla="*/ 293943 w 328146"/>
                <a:gd name="connsiteY78" fmla="*/ 251268 h 329738"/>
                <a:gd name="connsiteX79" fmla="*/ 327610 w 328146"/>
                <a:gd name="connsiteY79" fmla="*/ 320108 h 329738"/>
                <a:gd name="connsiteX80" fmla="*/ 326315 w 328146"/>
                <a:gd name="connsiteY80" fmla="*/ 327902 h 329738"/>
                <a:gd name="connsiteX81" fmla="*/ 318546 w 328146"/>
                <a:gd name="connsiteY81" fmla="*/ 329200 h 329738"/>
                <a:gd name="connsiteX82" fmla="*/ 247326 w 328146"/>
                <a:gd name="connsiteY82" fmla="*/ 298028 h 329738"/>
                <a:gd name="connsiteX83" fmla="*/ 164453 w 328146"/>
                <a:gd name="connsiteY83" fmla="*/ 214900 h 329738"/>
                <a:gd name="connsiteX84" fmla="*/ 3884 w 328146"/>
                <a:gd name="connsiteY84" fmla="*/ 53840 h 329738"/>
                <a:gd name="connsiteX85" fmla="*/ 3884 w 328146"/>
                <a:gd name="connsiteY85" fmla="*/ 34357 h 329738"/>
                <a:gd name="connsiteX86" fmla="*/ 31077 w 328146"/>
                <a:gd name="connsiteY86" fmla="*/ 7081 h 329738"/>
                <a:gd name="connsiteX87" fmla="*/ 41437 w 328146"/>
                <a:gd name="connsiteY87" fmla="*/ 3185 h 329738"/>
                <a:gd name="connsiteX88" fmla="*/ 266012 w 328146"/>
                <a:gd name="connsiteY88" fmla="*/ 0 h 329738"/>
                <a:gd name="connsiteX89" fmla="*/ 274859 w 328146"/>
                <a:gd name="connsiteY89" fmla="*/ 3867 h 329738"/>
                <a:gd name="connsiteX90" fmla="*/ 325046 w 328146"/>
                <a:gd name="connsiteY90" fmla="*/ 52853 h 329738"/>
                <a:gd name="connsiteX91" fmla="*/ 325046 w 328146"/>
                <a:gd name="connsiteY91" fmla="*/ 70900 h 329738"/>
                <a:gd name="connsiteX92" fmla="*/ 225959 w 328146"/>
                <a:gd name="connsiteY92" fmla="*/ 170161 h 329738"/>
                <a:gd name="connsiteX93" fmla="*/ 218238 w 328146"/>
                <a:gd name="connsiteY93" fmla="*/ 161137 h 329738"/>
                <a:gd name="connsiteX94" fmla="*/ 216951 w 328146"/>
                <a:gd name="connsiteY94" fmla="*/ 161137 h 329738"/>
                <a:gd name="connsiteX95" fmla="*/ 168051 w 328146"/>
                <a:gd name="connsiteY95" fmla="*/ 110862 h 329738"/>
                <a:gd name="connsiteX96" fmla="*/ 159043 w 328146"/>
                <a:gd name="connsiteY96" fmla="*/ 103128 h 329738"/>
                <a:gd name="connsiteX97" fmla="*/ 258130 w 328146"/>
                <a:gd name="connsiteY97" fmla="*/ 3867 h 329738"/>
                <a:gd name="connsiteX98" fmla="*/ 266012 w 328146"/>
                <a:gd name="connsiteY98" fmla="*/ 0 h 329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28146" h="329738">
                  <a:moveTo>
                    <a:pt x="288785" y="266998"/>
                  </a:moveTo>
                  <a:cubicBezTo>
                    <a:pt x="288785" y="266998"/>
                    <a:pt x="288785" y="266998"/>
                    <a:pt x="265405" y="291677"/>
                  </a:cubicBezTo>
                  <a:cubicBezTo>
                    <a:pt x="274497" y="295574"/>
                    <a:pt x="291383" y="302068"/>
                    <a:pt x="308268" y="309861"/>
                  </a:cubicBezTo>
                  <a:cubicBezTo>
                    <a:pt x="300475" y="292976"/>
                    <a:pt x="293981" y="276090"/>
                    <a:pt x="288785" y="266998"/>
                  </a:cubicBezTo>
                  <a:close/>
                  <a:moveTo>
                    <a:pt x="40690" y="250538"/>
                  </a:moveTo>
                  <a:cubicBezTo>
                    <a:pt x="36805" y="254424"/>
                    <a:pt x="36805" y="258309"/>
                    <a:pt x="40690" y="262194"/>
                  </a:cubicBezTo>
                  <a:cubicBezTo>
                    <a:pt x="40690" y="262194"/>
                    <a:pt x="40690" y="262194"/>
                    <a:pt x="75657" y="297161"/>
                  </a:cubicBezTo>
                  <a:lnTo>
                    <a:pt x="86018" y="285506"/>
                  </a:lnTo>
                  <a:cubicBezTo>
                    <a:pt x="86018" y="285506"/>
                    <a:pt x="86018" y="285506"/>
                    <a:pt x="51051" y="250538"/>
                  </a:cubicBezTo>
                  <a:cubicBezTo>
                    <a:pt x="48460" y="247948"/>
                    <a:pt x="43280" y="247948"/>
                    <a:pt x="40690" y="250538"/>
                  </a:cubicBezTo>
                  <a:close/>
                  <a:moveTo>
                    <a:pt x="77164" y="247033"/>
                  </a:moveTo>
                  <a:cubicBezTo>
                    <a:pt x="73318" y="249597"/>
                    <a:pt x="73318" y="254726"/>
                    <a:pt x="77164" y="257291"/>
                  </a:cubicBezTo>
                  <a:cubicBezTo>
                    <a:pt x="77164" y="257291"/>
                    <a:pt x="77164" y="257291"/>
                    <a:pt x="96398" y="276524"/>
                  </a:cubicBezTo>
                  <a:lnTo>
                    <a:pt x="106656" y="264984"/>
                  </a:lnTo>
                  <a:cubicBezTo>
                    <a:pt x="106656" y="264984"/>
                    <a:pt x="106656" y="264984"/>
                    <a:pt x="104091" y="262420"/>
                  </a:cubicBezTo>
                  <a:cubicBezTo>
                    <a:pt x="104091" y="262420"/>
                    <a:pt x="104091" y="262420"/>
                    <a:pt x="87422" y="247033"/>
                  </a:cubicBezTo>
                  <a:cubicBezTo>
                    <a:pt x="84858" y="243186"/>
                    <a:pt x="79729" y="243186"/>
                    <a:pt x="77164" y="247033"/>
                  </a:cubicBezTo>
                  <a:close/>
                  <a:moveTo>
                    <a:pt x="95035" y="228288"/>
                  </a:moveTo>
                  <a:cubicBezTo>
                    <a:pt x="93701" y="230852"/>
                    <a:pt x="92368" y="232134"/>
                    <a:pt x="92368" y="234699"/>
                  </a:cubicBezTo>
                  <a:cubicBezTo>
                    <a:pt x="92368" y="235981"/>
                    <a:pt x="93701" y="238546"/>
                    <a:pt x="95035" y="239828"/>
                  </a:cubicBezTo>
                  <a:cubicBezTo>
                    <a:pt x="95035" y="239828"/>
                    <a:pt x="95035" y="239828"/>
                    <a:pt x="115038" y="259061"/>
                  </a:cubicBezTo>
                  <a:lnTo>
                    <a:pt x="125706" y="247521"/>
                  </a:lnTo>
                  <a:cubicBezTo>
                    <a:pt x="125706" y="247521"/>
                    <a:pt x="125706" y="247521"/>
                    <a:pt x="107036" y="228288"/>
                  </a:cubicBezTo>
                  <a:cubicBezTo>
                    <a:pt x="103036" y="225723"/>
                    <a:pt x="97702" y="225723"/>
                    <a:pt x="95035" y="228288"/>
                  </a:cubicBezTo>
                  <a:close/>
                  <a:moveTo>
                    <a:pt x="112090" y="212108"/>
                  </a:moveTo>
                  <a:cubicBezTo>
                    <a:pt x="108243" y="214672"/>
                    <a:pt x="108243" y="219801"/>
                    <a:pt x="112090" y="222366"/>
                  </a:cubicBezTo>
                  <a:cubicBezTo>
                    <a:pt x="112090" y="222366"/>
                    <a:pt x="112090" y="222366"/>
                    <a:pt x="131323" y="241599"/>
                  </a:cubicBezTo>
                  <a:lnTo>
                    <a:pt x="141581" y="230059"/>
                  </a:lnTo>
                  <a:cubicBezTo>
                    <a:pt x="141581" y="230059"/>
                    <a:pt x="141581" y="230059"/>
                    <a:pt x="122348" y="212108"/>
                  </a:cubicBezTo>
                  <a:cubicBezTo>
                    <a:pt x="119783" y="208261"/>
                    <a:pt x="114654" y="208261"/>
                    <a:pt x="112090" y="212108"/>
                  </a:cubicBezTo>
                  <a:close/>
                  <a:moveTo>
                    <a:pt x="98106" y="163811"/>
                  </a:moveTo>
                  <a:cubicBezTo>
                    <a:pt x="98106" y="163811"/>
                    <a:pt x="98106" y="163811"/>
                    <a:pt x="105836" y="172845"/>
                  </a:cubicBezTo>
                  <a:cubicBezTo>
                    <a:pt x="105836" y="172845"/>
                    <a:pt x="105836" y="172845"/>
                    <a:pt x="156077" y="221891"/>
                  </a:cubicBezTo>
                  <a:cubicBezTo>
                    <a:pt x="156077" y="221891"/>
                    <a:pt x="156077" y="221891"/>
                    <a:pt x="163806" y="230925"/>
                  </a:cubicBezTo>
                  <a:cubicBezTo>
                    <a:pt x="163806" y="230925"/>
                    <a:pt x="163806" y="230925"/>
                    <a:pt x="77495" y="317399"/>
                  </a:cubicBezTo>
                  <a:cubicBezTo>
                    <a:pt x="73630" y="322561"/>
                    <a:pt x="65901" y="322561"/>
                    <a:pt x="60748" y="317399"/>
                  </a:cubicBezTo>
                  <a:cubicBezTo>
                    <a:pt x="60748" y="317399"/>
                    <a:pt x="60748" y="317399"/>
                    <a:pt x="10507" y="267063"/>
                  </a:cubicBezTo>
                  <a:cubicBezTo>
                    <a:pt x="6643" y="263191"/>
                    <a:pt x="6643" y="255447"/>
                    <a:pt x="10507" y="250285"/>
                  </a:cubicBezTo>
                  <a:cubicBezTo>
                    <a:pt x="10507" y="250285"/>
                    <a:pt x="10507" y="250285"/>
                    <a:pt x="98106" y="163811"/>
                  </a:cubicBezTo>
                  <a:close/>
                  <a:moveTo>
                    <a:pt x="206080" y="115598"/>
                  </a:moveTo>
                  <a:cubicBezTo>
                    <a:pt x="204787" y="116891"/>
                    <a:pt x="203493" y="119478"/>
                    <a:pt x="203493" y="120772"/>
                  </a:cubicBezTo>
                  <a:cubicBezTo>
                    <a:pt x="203493" y="123359"/>
                    <a:pt x="204787" y="125946"/>
                    <a:pt x="206080" y="127239"/>
                  </a:cubicBezTo>
                  <a:cubicBezTo>
                    <a:pt x="206080" y="127239"/>
                    <a:pt x="206080" y="127239"/>
                    <a:pt x="226777" y="147936"/>
                  </a:cubicBezTo>
                  <a:cubicBezTo>
                    <a:pt x="226777" y="147936"/>
                    <a:pt x="226777" y="147936"/>
                    <a:pt x="238418" y="136294"/>
                  </a:cubicBezTo>
                  <a:cubicBezTo>
                    <a:pt x="238418" y="136294"/>
                    <a:pt x="238418" y="136294"/>
                    <a:pt x="217722" y="115598"/>
                  </a:cubicBezTo>
                  <a:cubicBezTo>
                    <a:pt x="215135" y="113011"/>
                    <a:pt x="209961" y="113011"/>
                    <a:pt x="206080" y="115598"/>
                  </a:cubicBezTo>
                  <a:close/>
                  <a:moveTo>
                    <a:pt x="213728" y="80676"/>
                  </a:moveTo>
                  <a:cubicBezTo>
                    <a:pt x="209843" y="84561"/>
                    <a:pt x="209843" y="89741"/>
                    <a:pt x="213728" y="92332"/>
                  </a:cubicBezTo>
                  <a:cubicBezTo>
                    <a:pt x="213728" y="92332"/>
                    <a:pt x="213728" y="92332"/>
                    <a:pt x="248696" y="127299"/>
                  </a:cubicBezTo>
                  <a:cubicBezTo>
                    <a:pt x="248696" y="127299"/>
                    <a:pt x="248696" y="127299"/>
                    <a:pt x="259056" y="116938"/>
                  </a:cubicBezTo>
                  <a:cubicBezTo>
                    <a:pt x="259056" y="116938"/>
                    <a:pt x="259056" y="116938"/>
                    <a:pt x="224089" y="80676"/>
                  </a:cubicBezTo>
                  <a:cubicBezTo>
                    <a:pt x="221499" y="78086"/>
                    <a:pt x="216319" y="78086"/>
                    <a:pt x="213728" y="80676"/>
                  </a:cubicBezTo>
                  <a:close/>
                  <a:moveTo>
                    <a:pt x="244180" y="77235"/>
                  </a:moveTo>
                  <a:cubicBezTo>
                    <a:pt x="241593" y="79843"/>
                    <a:pt x="241593" y="85059"/>
                    <a:pt x="244180" y="88971"/>
                  </a:cubicBezTo>
                  <a:cubicBezTo>
                    <a:pt x="244180" y="88971"/>
                    <a:pt x="244180" y="88971"/>
                    <a:pt x="264877" y="109836"/>
                  </a:cubicBezTo>
                  <a:cubicBezTo>
                    <a:pt x="264877" y="109836"/>
                    <a:pt x="264877" y="109836"/>
                    <a:pt x="276518" y="98099"/>
                  </a:cubicBezTo>
                  <a:cubicBezTo>
                    <a:pt x="276518" y="98099"/>
                    <a:pt x="276518" y="98099"/>
                    <a:pt x="255822" y="77235"/>
                  </a:cubicBezTo>
                  <a:cubicBezTo>
                    <a:pt x="253235" y="73323"/>
                    <a:pt x="248061" y="73323"/>
                    <a:pt x="244180" y="77235"/>
                  </a:cubicBezTo>
                  <a:close/>
                  <a:moveTo>
                    <a:pt x="263208" y="59741"/>
                  </a:moveTo>
                  <a:cubicBezTo>
                    <a:pt x="260643" y="61035"/>
                    <a:pt x="260643" y="62328"/>
                    <a:pt x="260643" y="64915"/>
                  </a:cubicBezTo>
                  <a:cubicBezTo>
                    <a:pt x="260643" y="67502"/>
                    <a:pt x="260643" y="68796"/>
                    <a:pt x="263208" y="70089"/>
                  </a:cubicBezTo>
                  <a:cubicBezTo>
                    <a:pt x="263208" y="70089"/>
                    <a:pt x="263208" y="70089"/>
                    <a:pt x="283723" y="90786"/>
                  </a:cubicBezTo>
                  <a:cubicBezTo>
                    <a:pt x="283723" y="90786"/>
                    <a:pt x="283723" y="90786"/>
                    <a:pt x="293981" y="80438"/>
                  </a:cubicBezTo>
                  <a:cubicBezTo>
                    <a:pt x="293981" y="80438"/>
                    <a:pt x="293981" y="80438"/>
                    <a:pt x="273466" y="59741"/>
                  </a:cubicBezTo>
                  <a:cubicBezTo>
                    <a:pt x="270901" y="55861"/>
                    <a:pt x="265772" y="55861"/>
                    <a:pt x="263208" y="59741"/>
                  </a:cubicBezTo>
                  <a:close/>
                  <a:moveTo>
                    <a:pt x="279105" y="42310"/>
                  </a:moveTo>
                  <a:cubicBezTo>
                    <a:pt x="276518" y="44918"/>
                    <a:pt x="276518" y="50134"/>
                    <a:pt x="279105" y="54046"/>
                  </a:cubicBezTo>
                  <a:cubicBezTo>
                    <a:pt x="279105" y="54046"/>
                    <a:pt x="279105" y="54046"/>
                    <a:pt x="299802" y="74911"/>
                  </a:cubicBezTo>
                  <a:cubicBezTo>
                    <a:pt x="299802" y="74911"/>
                    <a:pt x="299802" y="74911"/>
                    <a:pt x="311443" y="63174"/>
                  </a:cubicBezTo>
                  <a:cubicBezTo>
                    <a:pt x="311443" y="63174"/>
                    <a:pt x="311443" y="63174"/>
                    <a:pt x="290747" y="42310"/>
                  </a:cubicBezTo>
                  <a:cubicBezTo>
                    <a:pt x="288160" y="38398"/>
                    <a:pt x="282986" y="38398"/>
                    <a:pt x="279105" y="42310"/>
                  </a:cubicBezTo>
                  <a:close/>
                  <a:moveTo>
                    <a:pt x="41567" y="17761"/>
                  </a:moveTo>
                  <a:lnTo>
                    <a:pt x="14580" y="44748"/>
                  </a:lnTo>
                  <a:lnTo>
                    <a:pt x="46330" y="74911"/>
                  </a:lnTo>
                  <a:lnTo>
                    <a:pt x="71730" y="47923"/>
                  </a:lnTo>
                  <a:close/>
                  <a:moveTo>
                    <a:pt x="41437" y="3185"/>
                  </a:moveTo>
                  <a:cubicBezTo>
                    <a:pt x="44998" y="3185"/>
                    <a:pt x="48559" y="4484"/>
                    <a:pt x="51796" y="7081"/>
                  </a:cubicBezTo>
                  <a:cubicBezTo>
                    <a:pt x="51796" y="7081"/>
                    <a:pt x="51796" y="7081"/>
                    <a:pt x="217544" y="173336"/>
                  </a:cubicBezTo>
                  <a:cubicBezTo>
                    <a:pt x="217544" y="173336"/>
                    <a:pt x="217544" y="173336"/>
                    <a:pt x="293943" y="251268"/>
                  </a:cubicBezTo>
                  <a:cubicBezTo>
                    <a:pt x="295238" y="252567"/>
                    <a:pt x="297828" y="255165"/>
                    <a:pt x="327610" y="320108"/>
                  </a:cubicBezTo>
                  <a:cubicBezTo>
                    <a:pt x="328905" y="322706"/>
                    <a:pt x="327610" y="325304"/>
                    <a:pt x="326315" y="327902"/>
                  </a:cubicBezTo>
                  <a:cubicBezTo>
                    <a:pt x="323726" y="329200"/>
                    <a:pt x="321136" y="330499"/>
                    <a:pt x="318546" y="329200"/>
                  </a:cubicBezTo>
                  <a:cubicBezTo>
                    <a:pt x="251211" y="301924"/>
                    <a:pt x="248621" y="299326"/>
                    <a:pt x="247326" y="298028"/>
                  </a:cubicBezTo>
                  <a:cubicBezTo>
                    <a:pt x="247326" y="298028"/>
                    <a:pt x="247326" y="298028"/>
                    <a:pt x="164453" y="214900"/>
                  </a:cubicBezTo>
                  <a:cubicBezTo>
                    <a:pt x="164453" y="214900"/>
                    <a:pt x="164453" y="214900"/>
                    <a:pt x="3884" y="53840"/>
                  </a:cubicBezTo>
                  <a:cubicBezTo>
                    <a:pt x="-1295" y="48645"/>
                    <a:pt x="-1295" y="39553"/>
                    <a:pt x="3884" y="34357"/>
                  </a:cubicBezTo>
                  <a:cubicBezTo>
                    <a:pt x="3884" y="34357"/>
                    <a:pt x="3884" y="34357"/>
                    <a:pt x="31077" y="7081"/>
                  </a:cubicBezTo>
                  <a:cubicBezTo>
                    <a:pt x="34315" y="4484"/>
                    <a:pt x="37876" y="3185"/>
                    <a:pt x="41437" y="3185"/>
                  </a:cubicBezTo>
                  <a:close/>
                  <a:moveTo>
                    <a:pt x="266012" y="0"/>
                  </a:moveTo>
                  <a:cubicBezTo>
                    <a:pt x="269068" y="0"/>
                    <a:pt x="272285" y="1289"/>
                    <a:pt x="274859" y="3867"/>
                  </a:cubicBezTo>
                  <a:cubicBezTo>
                    <a:pt x="274859" y="3867"/>
                    <a:pt x="274859" y="3867"/>
                    <a:pt x="325046" y="52853"/>
                  </a:cubicBezTo>
                  <a:cubicBezTo>
                    <a:pt x="328906" y="58009"/>
                    <a:pt x="328906" y="65744"/>
                    <a:pt x="325046" y="70900"/>
                  </a:cubicBezTo>
                  <a:cubicBezTo>
                    <a:pt x="325046" y="70900"/>
                    <a:pt x="325046" y="70900"/>
                    <a:pt x="225959" y="170161"/>
                  </a:cubicBezTo>
                  <a:cubicBezTo>
                    <a:pt x="225959" y="170161"/>
                    <a:pt x="225959" y="170161"/>
                    <a:pt x="218238" y="161137"/>
                  </a:cubicBezTo>
                  <a:cubicBezTo>
                    <a:pt x="218238" y="161137"/>
                    <a:pt x="218238" y="161137"/>
                    <a:pt x="216951" y="161137"/>
                  </a:cubicBezTo>
                  <a:cubicBezTo>
                    <a:pt x="216951" y="161137"/>
                    <a:pt x="216951" y="161137"/>
                    <a:pt x="168051" y="110862"/>
                  </a:cubicBezTo>
                  <a:cubicBezTo>
                    <a:pt x="168051" y="110862"/>
                    <a:pt x="168051" y="110862"/>
                    <a:pt x="159043" y="103128"/>
                  </a:cubicBezTo>
                  <a:cubicBezTo>
                    <a:pt x="159043" y="103128"/>
                    <a:pt x="159043" y="103128"/>
                    <a:pt x="258130" y="3867"/>
                  </a:cubicBezTo>
                  <a:cubicBezTo>
                    <a:pt x="260060" y="1289"/>
                    <a:pt x="262956" y="0"/>
                    <a:pt x="2660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2" name="组合 11">
            <a:extLst>
              <a:ext uri="{FF2B5EF4-FFF2-40B4-BE49-F238E27FC236}">
                <a16:creationId xmlns:a16="http://schemas.microsoft.com/office/drawing/2014/main" id="{BD817B1B-222B-A8B4-B9BB-E25E068A43FF}"/>
              </a:ext>
            </a:extLst>
          </p:cNvPr>
          <p:cNvGrpSpPr/>
          <p:nvPr/>
        </p:nvGrpSpPr>
        <p:grpSpPr>
          <a:xfrm>
            <a:off x="3822700" y="1825116"/>
            <a:ext cx="1892300" cy="1892300"/>
            <a:chOff x="3822700" y="1825116"/>
            <a:chExt cx="1892300" cy="1892300"/>
          </a:xfrm>
        </p:grpSpPr>
        <p:grpSp>
          <p:nvGrpSpPr>
            <p:cNvPr id="13" name="组合 12">
              <a:extLst>
                <a:ext uri="{FF2B5EF4-FFF2-40B4-BE49-F238E27FC236}">
                  <a16:creationId xmlns:a16="http://schemas.microsoft.com/office/drawing/2014/main" id="{939544E9-6107-4B7C-2C29-141CE6207781}"/>
                </a:ext>
              </a:extLst>
            </p:cNvPr>
            <p:cNvGrpSpPr/>
            <p:nvPr/>
          </p:nvGrpSpPr>
          <p:grpSpPr>
            <a:xfrm>
              <a:off x="3822700" y="1825116"/>
              <a:ext cx="1892300" cy="1892300"/>
              <a:chOff x="963948" y="1894966"/>
              <a:chExt cx="1752600" cy="1752600"/>
            </a:xfrm>
          </p:grpSpPr>
          <p:sp>
            <p:nvSpPr>
              <p:cNvPr id="15" name="椭圆 14">
                <a:extLst>
                  <a:ext uri="{FF2B5EF4-FFF2-40B4-BE49-F238E27FC236}">
                    <a16:creationId xmlns:a16="http://schemas.microsoft.com/office/drawing/2014/main" id="{ACA21003-98D7-F399-233E-13C8DDA76664}"/>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9D6BF7D5-F933-BCBF-F547-EB6E734FBF24}"/>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椭圆 25">
              <a:extLst>
                <a:ext uri="{FF2B5EF4-FFF2-40B4-BE49-F238E27FC236}">
                  <a16:creationId xmlns:a16="http://schemas.microsoft.com/office/drawing/2014/main" id="{C0EFEE78-000D-3DBB-EEB6-79866FE2B99E}"/>
                </a:ext>
              </a:extLst>
            </p:cNvPr>
            <p:cNvSpPr/>
            <p:nvPr/>
          </p:nvSpPr>
          <p:spPr>
            <a:xfrm>
              <a:off x="4435984" y="2477345"/>
              <a:ext cx="665732" cy="587841"/>
            </a:xfrm>
            <a:custGeom>
              <a:avLst/>
              <a:gdLst>
                <a:gd name="connsiteX0" fmla="*/ 198438 w 331788"/>
                <a:gd name="connsiteY0" fmla="*/ 207244 h 292969"/>
                <a:gd name="connsiteX1" fmla="*/ 301626 w 331788"/>
                <a:gd name="connsiteY1" fmla="*/ 207244 h 292969"/>
                <a:gd name="connsiteX2" fmla="*/ 301626 w 331788"/>
                <a:gd name="connsiteY2" fmla="*/ 215182 h 292969"/>
                <a:gd name="connsiteX3" fmla="*/ 198438 w 331788"/>
                <a:gd name="connsiteY3" fmla="*/ 215182 h 292969"/>
                <a:gd name="connsiteX4" fmla="*/ 198438 w 331788"/>
                <a:gd name="connsiteY4" fmla="*/ 178669 h 292969"/>
                <a:gd name="connsiteX5" fmla="*/ 301626 w 331788"/>
                <a:gd name="connsiteY5" fmla="*/ 178669 h 292969"/>
                <a:gd name="connsiteX6" fmla="*/ 301626 w 331788"/>
                <a:gd name="connsiteY6" fmla="*/ 185019 h 292969"/>
                <a:gd name="connsiteX7" fmla="*/ 198438 w 331788"/>
                <a:gd name="connsiteY7" fmla="*/ 185019 h 292969"/>
                <a:gd name="connsiteX8" fmla="*/ 50800 w 331788"/>
                <a:gd name="connsiteY8" fmla="*/ 172319 h 292969"/>
                <a:gd name="connsiteX9" fmla="*/ 139700 w 331788"/>
                <a:gd name="connsiteY9" fmla="*/ 199306 h 292969"/>
                <a:gd name="connsiteX10" fmla="*/ 139700 w 331788"/>
                <a:gd name="connsiteY10" fmla="*/ 207244 h 292969"/>
                <a:gd name="connsiteX11" fmla="*/ 50800 w 331788"/>
                <a:gd name="connsiteY11" fmla="*/ 180256 h 292969"/>
                <a:gd name="connsiteX12" fmla="*/ 198438 w 331788"/>
                <a:gd name="connsiteY12" fmla="*/ 148506 h 292969"/>
                <a:gd name="connsiteX13" fmla="*/ 301626 w 331788"/>
                <a:gd name="connsiteY13" fmla="*/ 148506 h 292969"/>
                <a:gd name="connsiteX14" fmla="*/ 301626 w 331788"/>
                <a:gd name="connsiteY14" fmla="*/ 156444 h 292969"/>
                <a:gd name="connsiteX15" fmla="*/ 198438 w 331788"/>
                <a:gd name="connsiteY15" fmla="*/ 156444 h 292969"/>
                <a:gd name="connsiteX16" fmla="*/ 50800 w 331788"/>
                <a:gd name="connsiteY16" fmla="*/ 142156 h 292969"/>
                <a:gd name="connsiteX17" fmla="*/ 139700 w 331788"/>
                <a:gd name="connsiteY17" fmla="*/ 169143 h 292969"/>
                <a:gd name="connsiteX18" fmla="*/ 139700 w 331788"/>
                <a:gd name="connsiteY18" fmla="*/ 177081 h 292969"/>
                <a:gd name="connsiteX19" fmla="*/ 50800 w 331788"/>
                <a:gd name="connsiteY19" fmla="*/ 150093 h 292969"/>
                <a:gd name="connsiteX20" fmla="*/ 196850 w 331788"/>
                <a:gd name="connsiteY20" fmla="*/ 118344 h 292969"/>
                <a:gd name="connsiteX21" fmla="*/ 301625 w 331788"/>
                <a:gd name="connsiteY21" fmla="*/ 118344 h 292969"/>
                <a:gd name="connsiteX22" fmla="*/ 301625 w 331788"/>
                <a:gd name="connsiteY22" fmla="*/ 126282 h 292969"/>
                <a:gd name="connsiteX23" fmla="*/ 196850 w 331788"/>
                <a:gd name="connsiteY23" fmla="*/ 126282 h 292969"/>
                <a:gd name="connsiteX24" fmla="*/ 50800 w 331788"/>
                <a:gd name="connsiteY24" fmla="*/ 113581 h 292969"/>
                <a:gd name="connsiteX25" fmla="*/ 139700 w 331788"/>
                <a:gd name="connsiteY25" fmla="*/ 140568 h 292969"/>
                <a:gd name="connsiteX26" fmla="*/ 139700 w 331788"/>
                <a:gd name="connsiteY26" fmla="*/ 148506 h 292969"/>
                <a:gd name="connsiteX27" fmla="*/ 50800 w 331788"/>
                <a:gd name="connsiteY27" fmla="*/ 121518 h 292969"/>
                <a:gd name="connsiteX28" fmla="*/ 95250 w 331788"/>
                <a:gd name="connsiteY28" fmla="*/ 97706 h 292969"/>
                <a:gd name="connsiteX29" fmla="*/ 139700 w 331788"/>
                <a:gd name="connsiteY29" fmla="*/ 110406 h 292969"/>
                <a:gd name="connsiteX30" fmla="*/ 139700 w 331788"/>
                <a:gd name="connsiteY30" fmla="*/ 118344 h 292969"/>
                <a:gd name="connsiteX31" fmla="*/ 95250 w 331788"/>
                <a:gd name="connsiteY31" fmla="*/ 105643 h 292969"/>
                <a:gd name="connsiteX32" fmla="*/ 196850 w 331788"/>
                <a:gd name="connsiteY32" fmla="*/ 89769 h 292969"/>
                <a:gd name="connsiteX33" fmla="*/ 301625 w 331788"/>
                <a:gd name="connsiteY33" fmla="*/ 89769 h 292969"/>
                <a:gd name="connsiteX34" fmla="*/ 301625 w 331788"/>
                <a:gd name="connsiteY34" fmla="*/ 97707 h 292969"/>
                <a:gd name="connsiteX35" fmla="*/ 196850 w 331788"/>
                <a:gd name="connsiteY35" fmla="*/ 97707 h 292969"/>
                <a:gd name="connsiteX36" fmla="*/ 95250 w 331788"/>
                <a:gd name="connsiteY36" fmla="*/ 67544 h 292969"/>
                <a:gd name="connsiteX37" fmla="*/ 139700 w 331788"/>
                <a:gd name="connsiteY37" fmla="*/ 81831 h 292969"/>
                <a:gd name="connsiteX38" fmla="*/ 139700 w 331788"/>
                <a:gd name="connsiteY38" fmla="*/ 89769 h 292969"/>
                <a:gd name="connsiteX39" fmla="*/ 95250 w 331788"/>
                <a:gd name="connsiteY39" fmla="*/ 75481 h 292969"/>
                <a:gd name="connsiteX40" fmla="*/ 68263 w 331788"/>
                <a:gd name="connsiteY40" fmla="*/ 67544 h 292969"/>
                <a:gd name="connsiteX41" fmla="*/ 61913 w 331788"/>
                <a:gd name="connsiteY41" fmla="*/ 81832 h 292969"/>
                <a:gd name="connsiteX42" fmla="*/ 71438 w 331788"/>
                <a:gd name="connsiteY42" fmla="*/ 85007 h 292969"/>
                <a:gd name="connsiteX43" fmla="*/ 61913 w 331788"/>
                <a:gd name="connsiteY43" fmla="*/ 56431 h 292969"/>
                <a:gd name="connsiteX44" fmla="*/ 71438 w 331788"/>
                <a:gd name="connsiteY44" fmla="*/ 59606 h 292969"/>
                <a:gd name="connsiteX45" fmla="*/ 84138 w 331788"/>
                <a:gd name="connsiteY45" fmla="*/ 104056 h 292969"/>
                <a:gd name="connsiteX46" fmla="*/ 76200 w 331788"/>
                <a:gd name="connsiteY46" fmla="*/ 102468 h 292969"/>
                <a:gd name="connsiteX47" fmla="*/ 74613 w 331788"/>
                <a:gd name="connsiteY47" fmla="*/ 92943 h 292969"/>
                <a:gd name="connsiteX48" fmla="*/ 60325 w 331788"/>
                <a:gd name="connsiteY48" fmla="*/ 89768 h 292969"/>
                <a:gd name="connsiteX49" fmla="*/ 58737 w 331788"/>
                <a:gd name="connsiteY49" fmla="*/ 96118 h 292969"/>
                <a:gd name="connsiteX50" fmla="*/ 53975 w 331788"/>
                <a:gd name="connsiteY50" fmla="*/ 96118 h 292969"/>
                <a:gd name="connsiteX51" fmla="*/ 50800 w 331788"/>
                <a:gd name="connsiteY51" fmla="*/ 94531 h 292969"/>
                <a:gd name="connsiteX52" fmla="*/ 171450 w 331788"/>
                <a:gd name="connsiteY52" fmla="*/ 54844 h 292969"/>
                <a:gd name="connsiteX53" fmla="*/ 171450 w 331788"/>
                <a:gd name="connsiteY53" fmla="*/ 248519 h 292969"/>
                <a:gd name="connsiteX54" fmla="*/ 320675 w 331788"/>
                <a:gd name="connsiteY54" fmla="*/ 248519 h 292969"/>
                <a:gd name="connsiteX55" fmla="*/ 320675 w 331788"/>
                <a:gd name="connsiteY55" fmla="*/ 54844 h 292969"/>
                <a:gd name="connsiteX56" fmla="*/ 215900 w 331788"/>
                <a:gd name="connsiteY56" fmla="*/ 54844 h 292969"/>
                <a:gd name="connsiteX57" fmla="*/ 215900 w 331788"/>
                <a:gd name="connsiteY57" fmla="*/ 75481 h 292969"/>
                <a:gd name="connsiteX58" fmla="*/ 206375 w 331788"/>
                <a:gd name="connsiteY58" fmla="*/ 67544 h 292969"/>
                <a:gd name="connsiteX59" fmla="*/ 195262 w 331788"/>
                <a:gd name="connsiteY59" fmla="*/ 75481 h 292969"/>
                <a:gd name="connsiteX60" fmla="*/ 195262 w 331788"/>
                <a:gd name="connsiteY60" fmla="*/ 54844 h 292969"/>
                <a:gd name="connsiteX61" fmla="*/ 33338 w 331788"/>
                <a:gd name="connsiteY61" fmla="*/ 13569 h 292969"/>
                <a:gd name="connsiteX62" fmla="*/ 33338 w 331788"/>
                <a:gd name="connsiteY62" fmla="*/ 42144 h 292969"/>
                <a:gd name="connsiteX63" fmla="*/ 33338 w 331788"/>
                <a:gd name="connsiteY63" fmla="*/ 207244 h 292969"/>
                <a:gd name="connsiteX64" fmla="*/ 160338 w 331788"/>
                <a:gd name="connsiteY64" fmla="*/ 245344 h 292969"/>
                <a:gd name="connsiteX65" fmla="*/ 160338 w 331788"/>
                <a:gd name="connsiteY65" fmla="*/ 53256 h 292969"/>
                <a:gd name="connsiteX66" fmla="*/ 146050 w 331788"/>
                <a:gd name="connsiteY66" fmla="*/ 48494 h 292969"/>
                <a:gd name="connsiteX67" fmla="*/ 128588 w 331788"/>
                <a:gd name="connsiteY67" fmla="*/ 42144 h 292969"/>
                <a:gd name="connsiteX68" fmla="*/ 23329 w 331788"/>
                <a:gd name="connsiteY68" fmla="*/ 575 h 292969"/>
                <a:gd name="connsiteX69" fmla="*/ 28513 w 331788"/>
                <a:gd name="connsiteY69" fmla="*/ 575 h 292969"/>
                <a:gd name="connsiteX70" fmla="*/ 167190 w 331788"/>
                <a:gd name="connsiteY70" fmla="*/ 41975 h 292969"/>
                <a:gd name="connsiteX71" fmla="*/ 326604 w 331788"/>
                <a:gd name="connsiteY71" fmla="*/ 41975 h 292969"/>
                <a:gd name="connsiteX72" fmla="*/ 331788 w 331788"/>
                <a:gd name="connsiteY72" fmla="*/ 48444 h 292969"/>
                <a:gd name="connsiteX73" fmla="*/ 331788 w 331788"/>
                <a:gd name="connsiteY73" fmla="*/ 252862 h 292969"/>
                <a:gd name="connsiteX74" fmla="*/ 326604 w 331788"/>
                <a:gd name="connsiteY74" fmla="*/ 258037 h 292969"/>
                <a:gd name="connsiteX75" fmla="*/ 206072 w 331788"/>
                <a:gd name="connsiteY75" fmla="*/ 258037 h 292969"/>
                <a:gd name="connsiteX76" fmla="*/ 206072 w 331788"/>
                <a:gd name="connsiteY76" fmla="*/ 281325 h 292969"/>
                <a:gd name="connsiteX77" fmla="*/ 228104 w 331788"/>
                <a:gd name="connsiteY77" fmla="*/ 281325 h 292969"/>
                <a:gd name="connsiteX78" fmla="*/ 228104 w 331788"/>
                <a:gd name="connsiteY78" fmla="*/ 292969 h 292969"/>
                <a:gd name="connsiteX79" fmla="*/ 103684 w 331788"/>
                <a:gd name="connsiteY79" fmla="*/ 292969 h 292969"/>
                <a:gd name="connsiteX80" fmla="*/ 103684 w 331788"/>
                <a:gd name="connsiteY80" fmla="*/ 281325 h 292969"/>
                <a:gd name="connsiteX81" fmla="*/ 125716 w 331788"/>
                <a:gd name="connsiteY81" fmla="*/ 281325 h 292969"/>
                <a:gd name="connsiteX82" fmla="*/ 125716 w 331788"/>
                <a:gd name="connsiteY82" fmla="*/ 258037 h 292969"/>
                <a:gd name="connsiteX83" fmla="*/ 5184 w 331788"/>
                <a:gd name="connsiteY83" fmla="*/ 258037 h 292969"/>
                <a:gd name="connsiteX84" fmla="*/ 0 w 331788"/>
                <a:gd name="connsiteY84" fmla="*/ 252862 h 292969"/>
                <a:gd name="connsiteX85" fmla="*/ 0 w 331788"/>
                <a:gd name="connsiteY85" fmla="*/ 48444 h 292969"/>
                <a:gd name="connsiteX86" fmla="*/ 5184 w 331788"/>
                <a:gd name="connsiteY86" fmla="*/ 41975 h 292969"/>
                <a:gd name="connsiteX87" fmla="*/ 20737 w 331788"/>
                <a:gd name="connsiteY87" fmla="*/ 41975 h 292969"/>
                <a:gd name="connsiteX88" fmla="*/ 20737 w 331788"/>
                <a:gd name="connsiteY88" fmla="*/ 5750 h 292969"/>
                <a:gd name="connsiteX89" fmla="*/ 23329 w 331788"/>
                <a:gd name="connsiteY89" fmla="*/ 575 h 29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331788" h="292969">
                  <a:moveTo>
                    <a:pt x="198438" y="207244"/>
                  </a:moveTo>
                  <a:lnTo>
                    <a:pt x="301626" y="207244"/>
                  </a:lnTo>
                  <a:lnTo>
                    <a:pt x="301626" y="215182"/>
                  </a:lnTo>
                  <a:lnTo>
                    <a:pt x="198438" y="215182"/>
                  </a:lnTo>
                  <a:close/>
                  <a:moveTo>
                    <a:pt x="198438" y="178669"/>
                  </a:moveTo>
                  <a:lnTo>
                    <a:pt x="301626" y="178669"/>
                  </a:lnTo>
                  <a:lnTo>
                    <a:pt x="301626" y="185019"/>
                  </a:lnTo>
                  <a:lnTo>
                    <a:pt x="198438" y="185019"/>
                  </a:lnTo>
                  <a:close/>
                  <a:moveTo>
                    <a:pt x="50800" y="172319"/>
                  </a:moveTo>
                  <a:lnTo>
                    <a:pt x="139700" y="199306"/>
                  </a:lnTo>
                  <a:lnTo>
                    <a:pt x="139700" y="207244"/>
                  </a:lnTo>
                  <a:lnTo>
                    <a:pt x="50800" y="180256"/>
                  </a:lnTo>
                  <a:close/>
                  <a:moveTo>
                    <a:pt x="198438" y="148506"/>
                  </a:moveTo>
                  <a:lnTo>
                    <a:pt x="301626" y="148506"/>
                  </a:lnTo>
                  <a:lnTo>
                    <a:pt x="301626" y="156444"/>
                  </a:lnTo>
                  <a:lnTo>
                    <a:pt x="198438" y="156444"/>
                  </a:lnTo>
                  <a:close/>
                  <a:moveTo>
                    <a:pt x="50800" y="142156"/>
                  </a:moveTo>
                  <a:lnTo>
                    <a:pt x="139700" y="169143"/>
                  </a:lnTo>
                  <a:lnTo>
                    <a:pt x="139700" y="177081"/>
                  </a:lnTo>
                  <a:lnTo>
                    <a:pt x="50800" y="150093"/>
                  </a:lnTo>
                  <a:close/>
                  <a:moveTo>
                    <a:pt x="196850" y="118344"/>
                  </a:moveTo>
                  <a:lnTo>
                    <a:pt x="301625" y="118344"/>
                  </a:lnTo>
                  <a:lnTo>
                    <a:pt x="301625" y="126282"/>
                  </a:lnTo>
                  <a:lnTo>
                    <a:pt x="196850" y="126282"/>
                  </a:lnTo>
                  <a:close/>
                  <a:moveTo>
                    <a:pt x="50800" y="113581"/>
                  </a:moveTo>
                  <a:lnTo>
                    <a:pt x="139700" y="140568"/>
                  </a:lnTo>
                  <a:lnTo>
                    <a:pt x="139700" y="148506"/>
                  </a:lnTo>
                  <a:lnTo>
                    <a:pt x="50800" y="121518"/>
                  </a:lnTo>
                  <a:close/>
                  <a:moveTo>
                    <a:pt x="95250" y="97706"/>
                  </a:moveTo>
                  <a:lnTo>
                    <a:pt x="139700" y="110406"/>
                  </a:lnTo>
                  <a:lnTo>
                    <a:pt x="139700" y="118344"/>
                  </a:lnTo>
                  <a:lnTo>
                    <a:pt x="95250" y="105643"/>
                  </a:lnTo>
                  <a:close/>
                  <a:moveTo>
                    <a:pt x="196850" y="89769"/>
                  </a:moveTo>
                  <a:lnTo>
                    <a:pt x="301625" y="89769"/>
                  </a:lnTo>
                  <a:lnTo>
                    <a:pt x="301625" y="97707"/>
                  </a:lnTo>
                  <a:lnTo>
                    <a:pt x="196850" y="97707"/>
                  </a:lnTo>
                  <a:close/>
                  <a:moveTo>
                    <a:pt x="95250" y="67544"/>
                  </a:moveTo>
                  <a:lnTo>
                    <a:pt x="139700" y="81831"/>
                  </a:lnTo>
                  <a:lnTo>
                    <a:pt x="139700" y="89769"/>
                  </a:lnTo>
                  <a:lnTo>
                    <a:pt x="95250" y="75481"/>
                  </a:lnTo>
                  <a:close/>
                  <a:moveTo>
                    <a:pt x="68263" y="67544"/>
                  </a:moveTo>
                  <a:lnTo>
                    <a:pt x="61913" y="81832"/>
                  </a:lnTo>
                  <a:lnTo>
                    <a:pt x="71438" y="85007"/>
                  </a:lnTo>
                  <a:close/>
                  <a:moveTo>
                    <a:pt x="61913" y="56431"/>
                  </a:moveTo>
                  <a:lnTo>
                    <a:pt x="71438" y="59606"/>
                  </a:lnTo>
                  <a:lnTo>
                    <a:pt x="84138" y="104056"/>
                  </a:lnTo>
                  <a:lnTo>
                    <a:pt x="76200" y="102468"/>
                  </a:lnTo>
                  <a:lnTo>
                    <a:pt x="74613" y="92943"/>
                  </a:lnTo>
                  <a:lnTo>
                    <a:pt x="60325" y="89768"/>
                  </a:lnTo>
                  <a:lnTo>
                    <a:pt x="58737" y="96118"/>
                  </a:lnTo>
                  <a:lnTo>
                    <a:pt x="53975" y="96118"/>
                  </a:lnTo>
                  <a:lnTo>
                    <a:pt x="50800" y="94531"/>
                  </a:lnTo>
                  <a:close/>
                  <a:moveTo>
                    <a:pt x="171450" y="54844"/>
                  </a:moveTo>
                  <a:lnTo>
                    <a:pt x="171450" y="248519"/>
                  </a:lnTo>
                  <a:lnTo>
                    <a:pt x="320675" y="248519"/>
                  </a:lnTo>
                  <a:lnTo>
                    <a:pt x="320675" y="54844"/>
                  </a:lnTo>
                  <a:lnTo>
                    <a:pt x="215900" y="54844"/>
                  </a:lnTo>
                  <a:lnTo>
                    <a:pt x="215900" y="75481"/>
                  </a:lnTo>
                  <a:lnTo>
                    <a:pt x="206375" y="67544"/>
                  </a:lnTo>
                  <a:lnTo>
                    <a:pt x="195262" y="75481"/>
                  </a:lnTo>
                  <a:lnTo>
                    <a:pt x="195262" y="54844"/>
                  </a:lnTo>
                  <a:close/>
                  <a:moveTo>
                    <a:pt x="33338" y="13569"/>
                  </a:moveTo>
                  <a:lnTo>
                    <a:pt x="33338" y="42144"/>
                  </a:lnTo>
                  <a:lnTo>
                    <a:pt x="33338" y="207244"/>
                  </a:lnTo>
                  <a:lnTo>
                    <a:pt x="160338" y="245344"/>
                  </a:lnTo>
                  <a:lnTo>
                    <a:pt x="160338" y="53256"/>
                  </a:lnTo>
                  <a:lnTo>
                    <a:pt x="146050" y="48494"/>
                  </a:lnTo>
                  <a:lnTo>
                    <a:pt x="128588" y="42144"/>
                  </a:lnTo>
                  <a:close/>
                  <a:moveTo>
                    <a:pt x="23329" y="575"/>
                  </a:moveTo>
                  <a:cubicBezTo>
                    <a:pt x="24625" y="575"/>
                    <a:pt x="27217" y="-719"/>
                    <a:pt x="28513" y="575"/>
                  </a:cubicBezTo>
                  <a:cubicBezTo>
                    <a:pt x="28513" y="575"/>
                    <a:pt x="28513" y="575"/>
                    <a:pt x="167190" y="41975"/>
                  </a:cubicBezTo>
                  <a:cubicBezTo>
                    <a:pt x="167190" y="41975"/>
                    <a:pt x="167190" y="41975"/>
                    <a:pt x="326604" y="41975"/>
                  </a:cubicBezTo>
                  <a:cubicBezTo>
                    <a:pt x="329196" y="41975"/>
                    <a:pt x="331788" y="44563"/>
                    <a:pt x="331788" y="48444"/>
                  </a:cubicBezTo>
                  <a:cubicBezTo>
                    <a:pt x="331788" y="48444"/>
                    <a:pt x="331788" y="48444"/>
                    <a:pt x="331788" y="252862"/>
                  </a:cubicBezTo>
                  <a:cubicBezTo>
                    <a:pt x="331788" y="255450"/>
                    <a:pt x="329196" y="258037"/>
                    <a:pt x="326604" y="258037"/>
                  </a:cubicBezTo>
                  <a:cubicBezTo>
                    <a:pt x="326604" y="258037"/>
                    <a:pt x="326604" y="258037"/>
                    <a:pt x="206072" y="258037"/>
                  </a:cubicBezTo>
                  <a:cubicBezTo>
                    <a:pt x="206072" y="258037"/>
                    <a:pt x="206072" y="258037"/>
                    <a:pt x="206072" y="281325"/>
                  </a:cubicBezTo>
                  <a:cubicBezTo>
                    <a:pt x="206072" y="281325"/>
                    <a:pt x="206072" y="281325"/>
                    <a:pt x="228104" y="281325"/>
                  </a:cubicBezTo>
                  <a:cubicBezTo>
                    <a:pt x="228104" y="281325"/>
                    <a:pt x="228104" y="281325"/>
                    <a:pt x="228104" y="292969"/>
                  </a:cubicBezTo>
                  <a:cubicBezTo>
                    <a:pt x="228104" y="292969"/>
                    <a:pt x="228104" y="292969"/>
                    <a:pt x="103684" y="292969"/>
                  </a:cubicBezTo>
                  <a:cubicBezTo>
                    <a:pt x="103684" y="292969"/>
                    <a:pt x="103684" y="292969"/>
                    <a:pt x="103684" y="281325"/>
                  </a:cubicBezTo>
                  <a:cubicBezTo>
                    <a:pt x="103684" y="281325"/>
                    <a:pt x="103684" y="281325"/>
                    <a:pt x="125716" y="281325"/>
                  </a:cubicBezTo>
                  <a:cubicBezTo>
                    <a:pt x="125716" y="281325"/>
                    <a:pt x="125716" y="281325"/>
                    <a:pt x="125716" y="258037"/>
                  </a:cubicBezTo>
                  <a:cubicBezTo>
                    <a:pt x="125716" y="258037"/>
                    <a:pt x="125716" y="258037"/>
                    <a:pt x="5184" y="258037"/>
                  </a:cubicBezTo>
                  <a:cubicBezTo>
                    <a:pt x="2592" y="258037"/>
                    <a:pt x="0" y="255450"/>
                    <a:pt x="0" y="252862"/>
                  </a:cubicBezTo>
                  <a:cubicBezTo>
                    <a:pt x="0" y="252862"/>
                    <a:pt x="0" y="252862"/>
                    <a:pt x="0" y="48444"/>
                  </a:cubicBezTo>
                  <a:cubicBezTo>
                    <a:pt x="0" y="44563"/>
                    <a:pt x="2592" y="41975"/>
                    <a:pt x="5184" y="41975"/>
                  </a:cubicBezTo>
                  <a:cubicBezTo>
                    <a:pt x="5184" y="41975"/>
                    <a:pt x="5184" y="41975"/>
                    <a:pt x="20737" y="41975"/>
                  </a:cubicBezTo>
                  <a:cubicBezTo>
                    <a:pt x="20737" y="41975"/>
                    <a:pt x="20737" y="41975"/>
                    <a:pt x="20737" y="5750"/>
                  </a:cubicBezTo>
                  <a:cubicBezTo>
                    <a:pt x="20737" y="4456"/>
                    <a:pt x="22033" y="1868"/>
                    <a:pt x="23329" y="57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grpSp>
        <p:nvGrpSpPr>
          <p:cNvPr id="17" name="组合 16">
            <a:extLst>
              <a:ext uri="{FF2B5EF4-FFF2-40B4-BE49-F238E27FC236}">
                <a16:creationId xmlns:a16="http://schemas.microsoft.com/office/drawing/2014/main" id="{247947C3-8D9F-AE8C-48FB-E94D047BB1E1}"/>
              </a:ext>
            </a:extLst>
          </p:cNvPr>
          <p:cNvGrpSpPr/>
          <p:nvPr/>
        </p:nvGrpSpPr>
        <p:grpSpPr>
          <a:xfrm>
            <a:off x="6477000" y="1825116"/>
            <a:ext cx="1892300" cy="1892300"/>
            <a:chOff x="6477000" y="1825116"/>
            <a:chExt cx="1892300" cy="1892300"/>
          </a:xfrm>
        </p:grpSpPr>
        <p:grpSp>
          <p:nvGrpSpPr>
            <p:cNvPr id="18" name="组合 17">
              <a:extLst>
                <a:ext uri="{FF2B5EF4-FFF2-40B4-BE49-F238E27FC236}">
                  <a16:creationId xmlns:a16="http://schemas.microsoft.com/office/drawing/2014/main" id="{40584163-8542-BE9A-8C8A-C4125395D0AF}"/>
                </a:ext>
              </a:extLst>
            </p:cNvPr>
            <p:cNvGrpSpPr/>
            <p:nvPr/>
          </p:nvGrpSpPr>
          <p:grpSpPr>
            <a:xfrm>
              <a:off x="6477000" y="1825116"/>
              <a:ext cx="1892300" cy="1892300"/>
              <a:chOff x="963948" y="1894966"/>
              <a:chExt cx="1752600" cy="1752600"/>
            </a:xfrm>
          </p:grpSpPr>
          <p:sp>
            <p:nvSpPr>
              <p:cNvPr id="20" name="椭圆 19">
                <a:extLst>
                  <a:ext uri="{FF2B5EF4-FFF2-40B4-BE49-F238E27FC236}">
                    <a16:creationId xmlns:a16="http://schemas.microsoft.com/office/drawing/2014/main" id="{58BBD95B-9BF0-BCDA-19A1-FF5F70E70431}"/>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78262A41-AB1B-93A2-02BB-A0F6FDCC7461}"/>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26">
              <a:extLst>
                <a:ext uri="{FF2B5EF4-FFF2-40B4-BE49-F238E27FC236}">
                  <a16:creationId xmlns:a16="http://schemas.microsoft.com/office/drawing/2014/main" id="{901E1019-BCA4-BD45-2471-C15F03A40989}"/>
                </a:ext>
              </a:extLst>
            </p:cNvPr>
            <p:cNvSpPr/>
            <p:nvPr/>
          </p:nvSpPr>
          <p:spPr>
            <a:xfrm>
              <a:off x="7090284" y="2465508"/>
              <a:ext cx="665732" cy="611516"/>
            </a:xfrm>
            <a:custGeom>
              <a:avLst/>
              <a:gdLst>
                <a:gd name="connsiteX0" fmla="*/ 296115 w 331040"/>
                <a:gd name="connsiteY0" fmla="*/ 142875 h 304081"/>
                <a:gd name="connsiteX1" fmla="*/ 331040 w 331040"/>
                <a:gd name="connsiteY1" fmla="*/ 194054 h 304081"/>
                <a:gd name="connsiteX2" fmla="*/ 296115 w 331040"/>
                <a:gd name="connsiteY2" fmla="*/ 228600 h 304081"/>
                <a:gd name="connsiteX3" fmla="*/ 261190 w 331040"/>
                <a:gd name="connsiteY3" fmla="*/ 194054 h 304081"/>
                <a:gd name="connsiteX4" fmla="*/ 296115 w 331040"/>
                <a:gd name="connsiteY4" fmla="*/ 142875 h 304081"/>
                <a:gd name="connsiteX5" fmla="*/ 208803 w 331040"/>
                <a:gd name="connsiteY5" fmla="*/ 58738 h 304081"/>
                <a:gd name="connsiteX6" fmla="*/ 118315 w 331040"/>
                <a:gd name="connsiteY6" fmla="*/ 147638 h 304081"/>
                <a:gd name="connsiteX7" fmla="*/ 215153 w 331040"/>
                <a:gd name="connsiteY7" fmla="*/ 128588 h 304081"/>
                <a:gd name="connsiteX8" fmla="*/ 246903 w 331040"/>
                <a:gd name="connsiteY8" fmla="*/ 96838 h 304081"/>
                <a:gd name="connsiteX9" fmla="*/ 201923 w 331040"/>
                <a:gd name="connsiteY9" fmla="*/ 0 h 304081"/>
                <a:gd name="connsiteX10" fmla="*/ 305640 w 331040"/>
                <a:gd name="connsiteY10" fmla="*/ 103187 h 304081"/>
                <a:gd name="connsiteX11" fmla="*/ 279711 w 331040"/>
                <a:gd name="connsiteY11" fmla="*/ 128984 h 304081"/>
                <a:gd name="connsiteX12" fmla="*/ 271932 w 331040"/>
                <a:gd name="connsiteY12" fmla="*/ 121245 h 304081"/>
                <a:gd name="connsiteX13" fmla="*/ 103392 w 331040"/>
                <a:gd name="connsiteY13" fmla="*/ 287636 h 304081"/>
                <a:gd name="connsiteX14" fmla="*/ 23012 w 331040"/>
                <a:gd name="connsiteY14" fmla="*/ 287636 h 304081"/>
                <a:gd name="connsiteX15" fmla="*/ 16530 w 331040"/>
                <a:gd name="connsiteY15" fmla="*/ 279897 h 304081"/>
                <a:gd name="connsiteX16" fmla="*/ 16530 w 331040"/>
                <a:gd name="connsiteY16" fmla="*/ 199926 h 304081"/>
                <a:gd name="connsiteX17" fmla="*/ 183773 w 331040"/>
                <a:gd name="connsiteY17" fmla="*/ 33536 h 304081"/>
                <a:gd name="connsiteX18" fmla="*/ 175994 w 331040"/>
                <a:gd name="connsiteY18" fmla="*/ 25797 h 304081"/>
                <a:gd name="connsiteX19" fmla="*/ 201923 w 331040"/>
                <a:gd name="connsiteY19" fmla="*/ 0 h 30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31040" h="304081">
                  <a:moveTo>
                    <a:pt x="296115" y="142875"/>
                  </a:moveTo>
                  <a:cubicBezTo>
                    <a:pt x="296115" y="142875"/>
                    <a:pt x="331040" y="174862"/>
                    <a:pt x="331040" y="194054"/>
                  </a:cubicBezTo>
                  <a:cubicBezTo>
                    <a:pt x="331040" y="213247"/>
                    <a:pt x="315518" y="228600"/>
                    <a:pt x="296115" y="228600"/>
                  </a:cubicBezTo>
                  <a:cubicBezTo>
                    <a:pt x="276712" y="228600"/>
                    <a:pt x="261190" y="213247"/>
                    <a:pt x="261190" y="194054"/>
                  </a:cubicBezTo>
                  <a:cubicBezTo>
                    <a:pt x="261190" y="174862"/>
                    <a:pt x="296115" y="142875"/>
                    <a:pt x="296115" y="142875"/>
                  </a:cubicBezTo>
                  <a:close/>
                  <a:moveTo>
                    <a:pt x="208803" y="58738"/>
                  </a:moveTo>
                  <a:lnTo>
                    <a:pt x="118315" y="147638"/>
                  </a:lnTo>
                  <a:lnTo>
                    <a:pt x="215153" y="128588"/>
                  </a:lnTo>
                  <a:lnTo>
                    <a:pt x="246903" y="96838"/>
                  </a:lnTo>
                  <a:close/>
                  <a:moveTo>
                    <a:pt x="201923" y="0"/>
                  </a:moveTo>
                  <a:cubicBezTo>
                    <a:pt x="201923" y="0"/>
                    <a:pt x="201923" y="0"/>
                    <a:pt x="305640" y="103187"/>
                  </a:cubicBezTo>
                  <a:cubicBezTo>
                    <a:pt x="305640" y="103187"/>
                    <a:pt x="305640" y="103187"/>
                    <a:pt x="279711" y="128984"/>
                  </a:cubicBezTo>
                  <a:lnTo>
                    <a:pt x="271932" y="121245"/>
                  </a:lnTo>
                  <a:cubicBezTo>
                    <a:pt x="271932" y="121245"/>
                    <a:pt x="271932" y="121245"/>
                    <a:pt x="103392" y="287636"/>
                  </a:cubicBezTo>
                  <a:cubicBezTo>
                    <a:pt x="81352" y="309563"/>
                    <a:pt x="46348" y="309563"/>
                    <a:pt x="23012" y="287636"/>
                  </a:cubicBezTo>
                  <a:cubicBezTo>
                    <a:pt x="23012" y="287636"/>
                    <a:pt x="23012" y="287636"/>
                    <a:pt x="16530" y="279897"/>
                  </a:cubicBezTo>
                  <a:cubicBezTo>
                    <a:pt x="-5510" y="257969"/>
                    <a:pt x="-5510" y="223144"/>
                    <a:pt x="16530" y="199926"/>
                  </a:cubicBezTo>
                  <a:cubicBezTo>
                    <a:pt x="16530" y="199926"/>
                    <a:pt x="16530" y="199926"/>
                    <a:pt x="183773" y="33536"/>
                  </a:cubicBezTo>
                  <a:cubicBezTo>
                    <a:pt x="183773" y="33536"/>
                    <a:pt x="183773" y="33536"/>
                    <a:pt x="175994" y="25797"/>
                  </a:cubicBezTo>
                  <a:cubicBezTo>
                    <a:pt x="175994" y="25797"/>
                    <a:pt x="175994" y="25797"/>
                    <a:pt x="20192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2" name="组合 21">
            <a:extLst>
              <a:ext uri="{FF2B5EF4-FFF2-40B4-BE49-F238E27FC236}">
                <a16:creationId xmlns:a16="http://schemas.microsoft.com/office/drawing/2014/main" id="{DE220671-5B68-6D31-0B77-AE1119F2750D}"/>
              </a:ext>
            </a:extLst>
          </p:cNvPr>
          <p:cNvGrpSpPr/>
          <p:nvPr/>
        </p:nvGrpSpPr>
        <p:grpSpPr>
          <a:xfrm>
            <a:off x="9131300" y="1825116"/>
            <a:ext cx="1892300" cy="1892300"/>
            <a:chOff x="9131300" y="1825116"/>
            <a:chExt cx="1892300" cy="1892300"/>
          </a:xfrm>
        </p:grpSpPr>
        <p:grpSp>
          <p:nvGrpSpPr>
            <p:cNvPr id="23" name="组合 22">
              <a:extLst>
                <a:ext uri="{FF2B5EF4-FFF2-40B4-BE49-F238E27FC236}">
                  <a16:creationId xmlns:a16="http://schemas.microsoft.com/office/drawing/2014/main" id="{461C1D14-4EAD-AC54-348B-07ED83FCDEE5}"/>
                </a:ext>
              </a:extLst>
            </p:cNvPr>
            <p:cNvGrpSpPr/>
            <p:nvPr/>
          </p:nvGrpSpPr>
          <p:grpSpPr>
            <a:xfrm>
              <a:off x="9131300" y="1825116"/>
              <a:ext cx="1892300" cy="1892300"/>
              <a:chOff x="963948" y="1894966"/>
              <a:chExt cx="1752600" cy="1752600"/>
            </a:xfrm>
          </p:grpSpPr>
          <p:sp>
            <p:nvSpPr>
              <p:cNvPr id="25" name="椭圆 24">
                <a:extLst>
                  <a:ext uri="{FF2B5EF4-FFF2-40B4-BE49-F238E27FC236}">
                    <a16:creationId xmlns:a16="http://schemas.microsoft.com/office/drawing/2014/main" id="{42061215-C64C-70FA-C69A-FF5A31D70E63}"/>
                  </a:ext>
                </a:extLst>
              </p:cNvPr>
              <p:cNvSpPr/>
              <p:nvPr/>
            </p:nvSpPr>
            <p:spPr>
              <a:xfrm>
                <a:off x="963948" y="1894966"/>
                <a:ext cx="1752600" cy="1752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2E5AB15E-91F7-3C8A-FF87-47226E93CD79}"/>
                  </a:ext>
                </a:extLst>
              </p:cNvPr>
              <p:cNvSpPr/>
              <p:nvPr/>
            </p:nvSpPr>
            <p:spPr>
              <a:xfrm>
                <a:off x="1139468" y="2070486"/>
                <a:ext cx="1401560" cy="140156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椭圆 27">
              <a:extLst>
                <a:ext uri="{FF2B5EF4-FFF2-40B4-BE49-F238E27FC236}">
                  <a16:creationId xmlns:a16="http://schemas.microsoft.com/office/drawing/2014/main" id="{2D44F991-35C4-4AF6-0683-BB8AC3E0C408}"/>
                </a:ext>
              </a:extLst>
            </p:cNvPr>
            <p:cNvSpPr/>
            <p:nvPr/>
          </p:nvSpPr>
          <p:spPr>
            <a:xfrm>
              <a:off x="9745136" y="2438400"/>
              <a:ext cx="664628" cy="665732"/>
            </a:xfrm>
            <a:custGeom>
              <a:avLst/>
              <a:gdLst>
                <a:gd name="connsiteX0" fmla="*/ 161233 w 328613"/>
                <a:gd name="connsiteY0" fmla="*/ 228600 h 329159"/>
                <a:gd name="connsiteX1" fmla="*/ 136525 w 328613"/>
                <a:gd name="connsiteY1" fmla="*/ 271780 h 329159"/>
                <a:gd name="connsiteX2" fmla="*/ 145628 w 328613"/>
                <a:gd name="connsiteY2" fmla="*/ 270510 h 329159"/>
                <a:gd name="connsiteX3" fmla="*/ 158632 w 328613"/>
                <a:gd name="connsiteY3" fmla="*/ 278130 h 329159"/>
                <a:gd name="connsiteX4" fmla="*/ 162533 w 328613"/>
                <a:gd name="connsiteY4" fmla="*/ 285750 h 329159"/>
                <a:gd name="connsiteX5" fmla="*/ 185940 w 328613"/>
                <a:gd name="connsiteY5" fmla="*/ 246380 h 329159"/>
                <a:gd name="connsiteX6" fmla="*/ 197644 w 328613"/>
                <a:gd name="connsiteY6" fmla="*/ 240030 h 329159"/>
                <a:gd name="connsiteX7" fmla="*/ 209348 w 328613"/>
                <a:gd name="connsiteY7" fmla="*/ 246380 h 329159"/>
                <a:gd name="connsiteX8" fmla="*/ 232755 w 328613"/>
                <a:gd name="connsiteY8" fmla="*/ 285750 h 329159"/>
                <a:gd name="connsiteX9" fmla="*/ 236656 w 328613"/>
                <a:gd name="connsiteY9" fmla="*/ 278130 h 329159"/>
                <a:gd name="connsiteX10" fmla="*/ 249660 w 328613"/>
                <a:gd name="connsiteY10" fmla="*/ 270510 h 329159"/>
                <a:gd name="connsiteX11" fmla="*/ 258763 w 328613"/>
                <a:gd name="connsiteY11" fmla="*/ 271780 h 329159"/>
                <a:gd name="connsiteX12" fmla="*/ 234055 w 328613"/>
                <a:gd name="connsiteY12" fmla="*/ 228600 h 329159"/>
                <a:gd name="connsiteX13" fmla="*/ 161233 w 328613"/>
                <a:gd name="connsiteY13" fmla="*/ 228600 h 329159"/>
                <a:gd name="connsiteX14" fmla="*/ 197645 w 328613"/>
                <a:gd name="connsiteY14" fmla="*/ 123825 h 329159"/>
                <a:gd name="connsiteX15" fmla="*/ 153988 w 328613"/>
                <a:gd name="connsiteY15" fmla="*/ 166688 h 329159"/>
                <a:gd name="connsiteX16" fmla="*/ 197645 w 328613"/>
                <a:gd name="connsiteY16" fmla="*/ 209551 h 329159"/>
                <a:gd name="connsiteX17" fmla="*/ 241302 w 328613"/>
                <a:gd name="connsiteY17" fmla="*/ 166688 h 329159"/>
                <a:gd name="connsiteX18" fmla="*/ 197645 w 328613"/>
                <a:gd name="connsiteY18" fmla="*/ 123825 h 329159"/>
                <a:gd name="connsiteX19" fmla="*/ 82540 w 328613"/>
                <a:gd name="connsiteY19" fmla="*/ 52388 h 329159"/>
                <a:gd name="connsiteX20" fmla="*/ 246074 w 328613"/>
                <a:gd name="connsiteY20" fmla="*/ 52388 h 329159"/>
                <a:gd name="connsiteX21" fmla="*/ 260351 w 328613"/>
                <a:gd name="connsiteY21" fmla="*/ 67356 h 329159"/>
                <a:gd name="connsiteX22" fmla="*/ 246074 w 328613"/>
                <a:gd name="connsiteY22" fmla="*/ 80963 h 329159"/>
                <a:gd name="connsiteX23" fmla="*/ 82540 w 328613"/>
                <a:gd name="connsiteY23" fmla="*/ 80963 h 329159"/>
                <a:gd name="connsiteX24" fmla="*/ 68263 w 328613"/>
                <a:gd name="connsiteY24" fmla="*/ 67356 h 329159"/>
                <a:gd name="connsiteX25" fmla="*/ 82540 w 328613"/>
                <a:gd name="connsiteY25" fmla="*/ 52388 h 329159"/>
                <a:gd name="connsiteX26" fmla="*/ 26988 w 328613"/>
                <a:gd name="connsiteY26" fmla="*/ 25400 h 329159"/>
                <a:gd name="connsiteX27" fmla="*/ 26988 w 328613"/>
                <a:gd name="connsiteY27" fmla="*/ 242888 h 329159"/>
                <a:gd name="connsiteX28" fmla="*/ 121557 w 328613"/>
                <a:gd name="connsiteY28" fmla="*/ 242888 h 329159"/>
                <a:gd name="connsiteX29" fmla="*/ 140989 w 328613"/>
                <a:gd name="connsiteY29" fmla="*/ 209229 h 329159"/>
                <a:gd name="connsiteX30" fmla="*/ 126739 w 328613"/>
                <a:gd name="connsiteY30" fmla="*/ 166509 h 329159"/>
                <a:gd name="connsiteX31" fmla="*/ 197989 w 328613"/>
                <a:gd name="connsiteY31" fmla="*/ 96602 h 329159"/>
                <a:gd name="connsiteX32" fmla="*/ 269239 w 328613"/>
                <a:gd name="connsiteY32" fmla="*/ 166509 h 329159"/>
                <a:gd name="connsiteX33" fmla="*/ 254989 w 328613"/>
                <a:gd name="connsiteY33" fmla="*/ 209229 h 329159"/>
                <a:gd name="connsiteX34" fmla="*/ 274421 w 328613"/>
                <a:gd name="connsiteY34" fmla="*/ 242888 h 329159"/>
                <a:gd name="connsiteX35" fmla="*/ 301626 w 328613"/>
                <a:gd name="connsiteY35" fmla="*/ 242888 h 329159"/>
                <a:gd name="connsiteX36" fmla="*/ 301626 w 328613"/>
                <a:gd name="connsiteY36" fmla="*/ 25400 h 329159"/>
                <a:gd name="connsiteX37" fmla="*/ 26988 w 328613"/>
                <a:gd name="connsiteY37" fmla="*/ 25400 h 329159"/>
                <a:gd name="connsiteX38" fmla="*/ 12937 w 328613"/>
                <a:gd name="connsiteY38" fmla="*/ 0 h 329159"/>
                <a:gd name="connsiteX39" fmla="*/ 315676 w 328613"/>
                <a:gd name="connsiteY39" fmla="*/ 0 h 329159"/>
                <a:gd name="connsiteX40" fmla="*/ 328613 w 328613"/>
                <a:gd name="connsiteY40" fmla="*/ 12949 h 329159"/>
                <a:gd name="connsiteX41" fmla="*/ 328613 w 328613"/>
                <a:gd name="connsiteY41" fmla="*/ 257686 h 329159"/>
                <a:gd name="connsiteX42" fmla="*/ 315676 w 328613"/>
                <a:gd name="connsiteY42" fmla="*/ 270635 h 329159"/>
                <a:gd name="connsiteX43" fmla="*/ 289800 w 328613"/>
                <a:gd name="connsiteY43" fmla="*/ 270635 h 329159"/>
                <a:gd name="connsiteX44" fmla="*/ 296269 w 328613"/>
                <a:gd name="connsiteY44" fmla="*/ 282289 h 329159"/>
                <a:gd name="connsiteX45" fmla="*/ 294975 w 328613"/>
                <a:gd name="connsiteY45" fmla="*/ 296533 h 329159"/>
                <a:gd name="connsiteX46" fmla="*/ 282038 w 328613"/>
                <a:gd name="connsiteY46" fmla="*/ 301712 h 329159"/>
                <a:gd name="connsiteX47" fmla="*/ 256163 w 328613"/>
                <a:gd name="connsiteY47" fmla="*/ 299123 h 329159"/>
                <a:gd name="connsiteX48" fmla="*/ 245813 w 328613"/>
                <a:gd name="connsiteY48" fmla="*/ 321136 h 329159"/>
                <a:gd name="connsiteX49" fmla="*/ 234169 w 328613"/>
                <a:gd name="connsiteY49" fmla="*/ 328905 h 329159"/>
                <a:gd name="connsiteX50" fmla="*/ 232875 w 328613"/>
                <a:gd name="connsiteY50" fmla="*/ 328905 h 329159"/>
                <a:gd name="connsiteX51" fmla="*/ 221232 w 328613"/>
                <a:gd name="connsiteY51" fmla="*/ 322431 h 329159"/>
                <a:gd name="connsiteX52" fmla="*/ 197944 w 328613"/>
                <a:gd name="connsiteY52" fmla="*/ 280994 h 329159"/>
                <a:gd name="connsiteX53" fmla="*/ 174657 w 328613"/>
                <a:gd name="connsiteY53" fmla="*/ 322431 h 329159"/>
                <a:gd name="connsiteX54" fmla="*/ 163013 w 328613"/>
                <a:gd name="connsiteY54" fmla="*/ 328905 h 329159"/>
                <a:gd name="connsiteX55" fmla="*/ 150075 w 328613"/>
                <a:gd name="connsiteY55" fmla="*/ 321136 h 329159"/>
                <a:gd name="connsiteX56" fmla="*/ 139725 w 328613"/>
                <a:gd name="connsiteY56" fmla="*/ 299123 h 329159"/>
                <a:gd name="connsiteX57" fmla="*/ 113850 w 328613"/>
                <a:gd name="connsiteY57" fmla="*/ 301712 h 329159"/>
                <a:gd name="connsiteX58" fmla="*/ 100913 w 328613"/>
                <a:gd name="connsiteY58" fmla="*/ 296533 h 329159"/>
                <a:gd name="connsiteX59" fmla="*/ 100913 w 328613"/>
                <a:gd name="connsiteY59" fmla="*/ 282289 h 329159"/>
                <a:gd name="connsiteX60" fmla="*/ 106088 w 328613"/>
                <a:gd name="connsiteY60" fmla="*/ 270635 h 329159"/>
                <a:gd name="connsiteX61" fmla="*/ 12937 w 328613"/>
                <a:gd name="connsiteY61" fmla="*/ 270635 h 329159"/>
                <a:gd name="connsiteX62" fmla="*/ 0 w 328613"/>
                <a:gd name="connsiteY62" fmla="*/ 257686 h 329159"/>
                <a:gd name="connsiteX63" fmla="*/ 0 w 328613"/>
                <a:gd name="connsiteY63" fmla="*/ 12949 h 329159"/>
                <a:gd name="connsiteX64" fmla="*/ 12937 w 328613"/>
                <a:gd name="connsiteY64" fmla="*/ 0 h 329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8613" h="329159">
                  <a:moveTo>
                    <a:pt x="161233" y="228600"/>
                  </a:moveTo>
                  <a:cubicBezTo>
                    <a:pt x="161233" y="228600"/>
                    <a:pt x="161233" y="228600"/>
                    <a:pt x="136525" y="271780"/>
                  </a:cubicBezTo>
                  <a:cubicBezTo>
                    <a:pt x="136525" y="271780"/>
                    <a:pt x="136525" y="271780"/>
                    <a:pt x="145628" y="270510"/>
                  </a:cubicBezTo>
                  <a:cubicBezTo>
                    <a:pt x="150829" y="270510"/>
                    <a:pt x="156031" y="273050"/>
                    <a:pt x="158632" y="278130"/>
                  </a:cubicBezTo>
                  <a:cubicBezTo>
                    <a:pt x="158632" y="278130"/>
                    <a:pt x="158632" y="278130"/>
                    <a:pt x="162533" y="285750"/>
                  </a:cubicBezTo>
                  <a:cubicBezTo>
                    <a:pt x="162533" y="285750"/>
                    <a:pt x="162533" y="285750"/>
                    <a:pt x="185940" y="246380"/>
                  </a:cubicBezTo>
                  <a:cubicBezTo>
                    <a:pt x="188541" y="242570"/>
                    <a:pt x="192442" y="240030"/>
                    <a:pt x="197644" y="240030"/>
                  </a:cubicBezTo>
                  <a:cubicBezTo>
                    <a:pt x="202846" y="240030"/>
                    <a:pt x="206747" y="242570"/>
                    <a:pt x="209348" y="246380"/>
                  </a:cubicBezTo>
                  <a:cubicBezTo>
                    <a:pt x="209348" y="246380"/>
                    <a:pt x="209348" y="246380"/>
                    <a:pt x="232755" y="285750"/>
                  </a:cubicBezTo>
                  <a:cubicBezTo>
                    <a:pt x="232755" y="285750"/>
                    <a:pt x="232755" y="285750"/>
                    <a:pt x="236656" y="278130"/>
                  </a:cubicBezTo>
                  <a:cubicBezTo>
                    <a:pt x="239257" y="273050"/>
                    <a:pt x="244459" y="270510"/>
                    <a:pt x="249660" y="270510"/>
                  </a:cubicBezTo>
                  <a:lnTo>
                    <a:pt x="258763" y="271780"/>
                  </a:lnTo>
                  <a:cubicBezTo>
                    <a:pt x="258763" y="271780"/>
                    <a:pt x="258763" y="271780"/>
                    <a:pt x="234055" y="228600"/>
                  </a:cubicBezTo>
                  <a:cubicBezTo>
                    <a:pt x="211948" y="241300"/>
                    <a:pt x="183340" y="241300"/>
                    <a:pt x="161233" y="228600"/>
                  </a:cubicBezTo>
                  <a:close/>
                  <a:moveTo>
                    <a:pt x="197645" y="123825"/>
                  </a:moveTo>
                  <a:cubicBezTo>
                    <a:pt x="173534" y="123825"/>
                    <a:pt x="153988" y="143015"/>
                    <a:pt x="153988" y="166688"/>
                  </a:cubicBezTo>
                  <a:cubicBezTo>
                    <a:pt x="153988" y="190361"/>
                    <a:pt x="173534" y="209551"/>
                    <a:pt x="197645" y="209551"/>
                  </a:cubicBezTo>
                  <a:cubicBezTo>
                    <a:pt x="221756" y="209551"/>
                    <a:pt x="241302" y="190361"/>
                    <a:pt x="241302" y="166688"/>
                  </a:cubicBezTo>
                  <a:cubicBezTo>
                    <a:pt x="241302" y="143015"/>
                    <a:pt x="221756" y="123825"/>
                    <a:pt x="197645" y="123825"/>
                  </a:cubicBezTo>
                  <a:close/>
                  <a:moveTo>
                    <a:pt x="82540" y="52388"/>
                  </a:moveTo>
                  <a:cubicBezTo>
                    <a:pt x="82540" y="52388"/>
                    <a:pt x="82540" y="52388"/>
                    <a:pt x="246074" y="52388"/>
                  </a:cubicBezTo>
                  <a:cubicBezTo>
                    <a:pt x="253862" y="52388"/>
                    <a:pt x="260351" y="59192"/>
                    <a:pt x="260351" y="67356"/>
                  </a:cubicBezTo>
                  <a:cubicBezTo>
                    <a:pt x="260351" y="74160"/>
                    <a:pt x="253862" y="80963"/>
                    <a:pt x="246074" y="80963"/>
                  </a:cubicBezTo>
                  <a:cubicBezTo>
                    <a:pt x="246074" y="80963"/>
                    <a:pt x="246074" y="80963"/>
                    <a:pt x="82540" y="80963"/>
                  </a:cubicBezTo>
                  <a:cubicBezTo>
                    <a:pt x="74752" y="80963"/>
                    <a:pt x="68263" y="74160"/>
                    <a:pt x="68263" y="67356"/>
                  </a:cubicBezTo>
                  <a:cubicBezTo>
                    <a:pt x="68263" y="59192"/>
                    <a:pt x="74752" y="52388"/>
                    <a:pt x="82540" y="52388"/>
                  </a:cubicBezTo>
                  <a:close/>
                  <a:moveTo>
                    <a:pt x="26988" y="25400"/>
                  </a:moveTo>
                  <a:cubicBezTo>
                    <a:pt x="26988" y="25400"/>
                    <a:pt x="26988" y="25400"/>
                    <a:pt x="26988" y="242888"/>
                  </a:cubicBezTo>
                  <a:cubicBezTo>
                    <a:pt x="26988" y="242888"/>
                    <a:pt x="26988" y="242888"/>
                    <a:pt x="121557" y="242888"/>
                  </a:cubicBezTo>
                  <a:cubicBezTo>
                    <a:pt x="121557" y="242888"/>
                    <a:pt x="121557" y="242888"/>
                    <a:pt x="140989" y="209229"/>
                  </a:cubicBezTo>
                  <a:cubicBezTo>
                    <a:pt x="131920" y="197578"/>
                    <a:pt x="126739" y="182043"/>
                    <a:pt x="126739" y="166509"/>
                  </a:cubicBezTo>
                  <a:cubicBezTo>
                    <a:pt x="126739" y="128966"/>
                    <a:pt x="159125" y="96602"/>
                    <a:pt x="197989" y="96602"/>
                  </a:cubicBezTo>
                  <a:cubicBezTo>
                    <a:pt x="236853" y="96602"/>
                    <a:pt x="269239" y="128966"/>
                    <a:pt x="269239" y="166509"/>
                  </a:cubicBezTo>
                  <a:cubicBezTo>
                    <a:pt x="269239" y="182043"/>
                    <a:pt x="264058" y="197578"/>
                    <a:pt x="254989" y="209229"/>
                  </a:cubicBezTo>
                  <a:cubicBezTo>
                    <a:pt x="254989" y="209229"/>
                    <a:pt x="254989" y="209229"/>
                    <a:pt x="274421" y="242888"/>
                  </a:cubicBezTo>
                  <a:cubicBezTo>
                    <a:pt x="274421" y="242888"/>
                    <a:pt x="274421" y="242888"/>
                    <a:pt x="301626" y="242888"/>
                  </a:cubicBezTo>
                  <a:cubicBezTo>
                    <a:pt x="301626" y="242888"/>
                    <a:pt x="301626" y="242888"/>
                    <a:pt x="301626" y="25400"/>
                  </a:cubicBezTo>
                  <a:cubicBezTo>
                    <a:pt x="301626" y="25400"/>
                    <a:pt x="301626" y="25400"/>
                    <a:pt x="26988" y="25400"/>
                  </a:cubicBezTo>
                  <a:close/>
                  <a:moveTo>
                    <a:pt x="12937" y="0"/>
                  </a:moveTo>
                  <a:cubicBezTo>
                    <a:pt x="12937" y="0"/>
                    <a:pt x="12937" y="0"/>
                    <a:pt x="315676" y="0"/>
                  </a:cubicBezTo>
                  <a:cubicBezTo>
                    <a:pt x="323438" y="0"/>
                    <a:pt x="328613" y="5179"/>
                    <a:pt x="328613" y="12949"/>
                  </a:cubicBezTo>
                  <a:cubicBezTo>
                    <a:pt x="328613" y="12949"/>
                    <a:pt x="328613" y="12949"/>
                    <a:pt x="328613" y="257686"/>
                  </a:cubicBezTo>
                  <a:cubicBezTo>
                    <a:pt x="328613" y="265455"/>
                    <a:pt x="323438" y="270635"/>
                    <a:pt x="315676" y="270635"/>
                  </a:cubicBezTo>
                  <a:cubicBezTo>
                    <a:pt x="315676" y="270635"/>
                    <a:pt x="315676" y="270635"/>
                    <a:pt x="289800" y="270635"/>
                  </a:cubicBezTo>
                  <a:cubicBezTo>
                    <a:pt x="289800" y="270635"/>
                    <a:pt x="289800" y="270635"/>
                    <a:pt x="296269" y="282289"/>
                  </a:cubicBezTo>
                  <a:cubicBezTo>
                    <a:pt x="297563" y="286174"/>
                    <a:pt x="297563" y="291353"/>
                    <a:pt x="294975" y="296533"/>
                  </a:cubicBezTo>
                  <a:cubicBezTo>
                    <a:pt x="292388" y="300417"/>
                    <a:pt x="287213" y="303007"/>
                    <a:pt x="282038" y="301712"/>
                  </a:cubicBezTo>
                  <a:cubicBezTo>
                    <a:pt x="282038" y="301712"/>
                    <a:pt x="282038" y="301712"/>
                    <a:pt x="256163" y="299123"/>
                  </a:cubicBezTo>
                  <a:cubicBezTo>
                    <a:pt x="256163" y="299123"/>
                    <a:pt x="256163" y="299123"/>
                    <a:pt x="245813" y="321136"/>
                  </a:cubicBezTo>
                  <a:cubicBezTo>
                    <a:pt x="243225" y="326316"/>
                    <a:pt x="239344" y="328905"/>
                    <a:pt x="234169" y="328905"/>
                  </a:cubicBezTo>
                  <a:cubicBezTo>
                    <a:pt x="234169" y="328905"/>
                    <a:pt x="234169" y="328905"/>
                    <a:pt x="232875" y="328905"/>
                  </a:cubicBezTo>
                  <a:cubicBezTo>
                    <a:pt x="227700" y="328905"/>
                    <a:pt x="223819" y="326316"/>
                    <a:pt x="221232" y="322431"/>
                  </a:cubicBezTo>
                  <a:cubicBezTo>
                    <a:pt x="221232" y="322431"/>
                    <a:pt x="221232" y="322431"/>
                    <a:pt x="197944" y="280994"/>
                  </a:cubicBezTo>
                  <a:cubicBezTo>
                    <a:pt x="197944" y="280994"/>
                    <a:pt x="197944" y="280994"/>
                    <a:pt x="174657" y="322431"/>
                  </a:cubicBezTo>
                  <a:cubicBezTo>
                    <a:pt x="172069" y="326316"/>
                    <a:pt x="168188" y="330200"/>
                    <a:pt x="163013" y="328905"/>
                  </a:cubicBezTo>
                  <a:cubicBezTo>
                    <a:pt x="157838" y="328905"/>
                    <a:pt x="152663" y="326316"/>
                    <a:pt x="150075" y="321136"/>
                  </a:cubicBezTo>
                  <a:cubicBezTo>
                    <a:pt x="150075" y="321136"/>
                    <a:pt x="150075" y="321136"/>
                    <a:pt x="139725" y="299123"/>
                  </a:cubicBezTo>
                  <a:cubicBezTo>
                    <a:pt x="139725" y="299123"/>
                    <a:pt x="139725" y="299123"/>
                    <a:pt x="113850" y="301712"/>
                  </a:cubicBezTo>
                  <a:cubicBezTo>
                    <a:pt x="108675" y="303007"/>
                    <a:pt x="103500" y="300417"/>
                    <a:pt x="100913" y="296533"/>
                  </a:cubicBezTo>
                  <a:cubicBezTo>
                    <a:pt x="98325" y="291353"/>
                    <a:pt x="98325" y="286174"/>
                    <a:pt x="100913" y="282289"/>
                  </a:cubicBezTo>
                  <a:cubicBezTo>
                    <a:pt x="100913" y="282289"/>
                    <a:pt x="100913" y="282289"/>
                    <a:pt x="106088" y="270635"/>
                  </a:cubicBezTo>
                  <a:cubicBezTo>
                    <a:pt x="106088" y="270635"/>
                    <a:pt x="106088" y="270635"/>
                    <a:pt x="12937" y="270635"/>
                  </a:cubicBezTo>
                  <a:cubicBezTo>
                    <a:pt x="5175" y="270635"/>
                    <a:pt x="0" y="265455"/>
                    <a:pt x="0" y="257686"/>
                  </a:cubicBezTo>
                  <a:cubicBezTo>
                    <a:pt x="0" y="257686"/>
                    <a:pt x="0" y="257686"/>
                    <a:pt x="0" y="12949"/>
                  </a:cubicBezTo>
                  <a:cubicBezTo>
                    <a:pt x="0" y="5179"/>
                    <a:pt x="5175" y="0"/>
                    <a:pt x="129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7" name="组合 26">
            <a:extLst>
              <a:ext uri="{FF2B5EF4-FFF2-40B4-BE49-F238E27FC236}">
                <a16:creationId xmlns:a16="http://schemas.microsoft.com/office/drawing/2014/main" id="{5C0A0800-8665-A218-F497-ABCE20F4FFCB}"/>
              </a:ext>
            </a:extLst>
          </p:cNvPr>
          <p:cNvGrpSpPr/>
          <p:nvPr/>
        </p:nvGrpSpPr>
        <p:grpSpPr>
          <a:xfrm>
            <a:off x="850900" y="3951679"/>
            <a:ext cx="2527300" cy="1196766"/>
            <a:chOff x="1274881" y="3325188"/>
            <a:chExt cx="2527300" cy="1196766"/>
          </a:xfrm>
        </p:grpSpPr>
        <p:sp>
          <p:nvSpPr>
            <p:cNvPr id="28" name="矩形 27">
              <a:extLst>
                <a:ext uri="{FF2B5EF4-FFF2-40B4-BE49-F238E27FC236}">
                  <a16:creationId xmlns:a16="http://schemas.microsoft.com/office/drawing/2014/main" id="{D054F191-37DF-EEB2-FD71-85A832DB36BA}"/>
                </a:ext>
              </a:extLst>
            </p:cNvPr>
            <p:cNvSpPr/>
            <p:nvPr/>
          </p:nvSpPr>
          <p:spPr>
            <a:xfrm>
              <a:off x="1274881" y="3677812"/>
              <a:ext cx="2527300" cy="844142"/>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引入公益组织</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形成自我风格</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团队合作能力培养</a:t>
              </a:r>
            </a:p>
          </p:txBody>
        </p:sp>
        <p:sp>
          <p:nvSpPr>
            <p:cNvPr id="29" name="矩形 28">
              <a:extLst>
                <a:ext uri="{FF2B5EF4-FFF2-40B4-BE49-F238E27FC236}">
                  <a16:creationId xmlns:a16="http://schemas.microsoft.com/office/drawing/2014/main" id="{16C7D028-BEBD-A6BA-7172-4870F9595C36}"/>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育人工作</a:t>
              </a:r>
            </a:p>
          </p:txBody>
        </p:sp>
      </p:grpSp>
      <p:grpSp>
        <p:nvGrpSpPr>
          <p:cNvPr id="30" name="组合 29">
            <a:extLst>
              <a:ext uri="{FF2B5EF4-FFF2-40B4-BE49-F238E27FC236}">
                <a16:creationId xmlns:a16="http://schemas.microsoft.com/office/drawing/2014/main" id="{E6BF4554-D81A-BEAA-CA67-EAB9EF9F2B0E}"/>
              </a:ext>
            </a:extLst>
          </p:cNvPr>
          <p:cNvGrpSpPr/>
          <p:nvPr/>
        </p:nvGrpSpPr>
        <p:grpSpPr>
          <a:xfrm>
            <a:off x="3505200" y="3951679"/>
            <a:ext cx="2527300" cy="1713830"/>
            <a:chOff x="1274881" y="3325188"/>
            <a:chExt cx="2527300" cy="1713830"/>
          </a:xfrm>
        </p:grpSpPr>
        <p:sp>
          <p:nvSpPr>
            <p:cNvPr id="31" name="矩形 30">
              <a:extLst>
                <a:ext uri="{FF2B5EF4-FFF2-40B4-BE49-F238E27FC236}">
                  <a16:creationId xmlns:a16="http://schemas.microsoft.com/office/drawing/2014/main" id="{11652707-ECCD-974F-0467-65E7B22830D2}"/>
                </a:ext>
              </a:extLst>
            </p:cNvPr>
            <p:cNvSpPr/>
            <p:nvPr/>
          </p:nvSpPr>
          <p:spPr>
            <a:xfrm>
              <a:off x="1274881" y="3677812"/>
              <a:ext cx="2527300" cy="1361206"/>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因地制宜选择教学模式</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建立学段知识框架</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组建学科合作小组</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听评课、实例观摩</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n"/>
              </a:pPr>
              <a:r>
                <a:rPr lang="zh-CN" altLang="en-US" sz="1400" dirty="0">
                  <a:solidFill>
                    <a:schemeClr val="tx1">
                      <a:lumMod val="50000"/>
                      <a:lumOff val="50000"/>
                    </a:schemeClr>
                  </a:solidFill>
                </a:rPr>
                <a:t>参与各类学科竞赛</a:t>
              </a:r>
            </a:p>
          </p:txBody>
        </p:sp>
        <p:sp>
          <p:nvSpPr>
            <p:cNvPr id="32" name="矩形 31">
              <a:extLst>
                <a:ext uri="{FF2B5EF4-FFF2-40B4-BE49-F238E27FC236}">
                  <a16:creationId xmlns:a16="http://schemas.microsoft.com/office/drawing/2014/main" id="{70664EC4-A9C5-5C0E-D070-C50089776542}"/>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课程教学</a:t>
              </a:r>
            </a:p>
          </p:txBody>
        </p:sp>
      </p:grpSp>
      <p:grpSp>
        <p:nvGrpSpPr>
          <p:cNvPr id="34" name="组合 33">
            <a:extLst>
              <a:ext uri="{FF2B5EF4-FFF2-40B4-BE49-F238E27FC236}">
                <a16:creationId xmlns:a16="http://schemas.microsoft.com/office/drawing/2014/main" id="{14411FC5-CB48-6C86-70AC-170E720DB2D4}"/>
              </a:ext>
            </a:extLst>
          </p:cNvPr>
          <p:cNvGrpSpPr/>
          <p:nvPr/>
        </p:nvGrpSpPr>
        <p:grpSpPr>
          <a:xfrm>
            <a:off x="6159500" y="3951679"/>
            <a:ext cx="2527300" cy="1713830"/>
            <a:chOff x="1274881" y="3325188"/>
            <a:chExt cx="2527300" cy="1713830"/>
          </a:xfrm>
        </p:grpSpPr>
        <p:sp>
          <p:nvSpPr>
            <p:cNvPr id="35" name="矩形 34">
              <a:extLst>
                <a:ext uri="{FF2B5EF4-FFF2-40B4-BE49-F238E27FC236}">
                  <a16:creationId xmlns:a16="http://schemas.microsoft.com/office/drawing/2014/main" id="{FA4A8565-3435-19A3-1995-658AEFEAD9B7}"/>
                </a:ext>
              </a:extLst>
            </p:cNvPr>
            <p:cNvSpPr/>
            <p:nvPr/>
          </p:nvSpPr>
          <p:spPr>
            <a:xfrm>
              <a:off x="1274881" y="3677812"/>
              <a:ext cx="2527300" cy="1361206"/>
            </a:xfrm>
            <a:prstGeom prst="rect">
              <a:avLst/>
            </a:prstGeom>
          </p:spPr>
          <p:txBody>
            <a:bodyPr wrap="square">
              <a:spAutoFit/>
              <a:scene3d>
                <a:camera prst="orthographicFront"/>
                <a:lightRig rig="threePt" dir="t"/>
              </a:scene3d>
              <a:sp3d contourW="12700"/>
            </a:bodyPr>
            <a:lstStyle/>
            <a:p>
              <a:pPr marL="285750" indent="-285750" algn="ctr">
                <a:lnSpc>
                  <a:spcPct val="120000"/>
                </a:lnSpc>
                <a:buFont typeface="Wingdings" panose="05000000000000000000" pitchFamily="2" charset="2"/>
                <a:buChar char="u"/>
              </a:pPr>
              <a:r>
                <a:rPr lang="zh-CN" altLang="en-US" sz="1400" dirty="0">
                  <a:solidFill>
                    <a:schemeClr val="tx1">
                      <a:lumMod val="50000"/>
                      <a:lumOff val="50000"/>
                    </a:schemeClr>
                  </a:solidFill>
                </a:rPr>
                <a:t>参加名师工作室</a:t>
              </a:r>
              <a:endParaRPr lang="en-US" altLang="zh-CN" sz="1400" dirty="0">
                <a:solidFill>
                  <a:schemeClr val="tx1">
                    <a:lumMod val="50000"/>
                    <a:lumOff val="50000"/>
                  </a:schemeClr>
                </a:solidFill>
              </a:endParaRPr>
            </a:p>
            <a:p>
              <a:pPr marL="285750" indent="-285750" algn="ctr">
                <a:lnSpc>
                  <a:spcPct val="120000"/>
                </a:lnSpc>
                <a:buFont typeface="Wingdings" panose="05000000000000000000" pitchFamily="2" charset="2"/>
                <a:buChar char="u"/>
              </a:pPr>
              <a:r>
                <a:rPr lang="zh-CN" altLang="en-US" sz="1400" dirty="0">
                  <a:solidFill>
                    <a:schemeClr val="tx1">
                      <a:lumMod val="50000"/>
                      <a:lumOff val="50000"/>
                    </a:schemeClr>
                  </a:solidFill>
                </a:rPr>
                <a:t>从校级课题做起</a:t>
              </a:r>
              <a:endParaRPr lang="en-US" altLang="zh-CN" sz="1400" dirty="0">
                <a:solidFill>
                  <a:schemeClr val="tx1">
                    <a:lumMod val="50000"/>
                    <a:lumOff val="50000"/>
                  </a:schemeClr>
                </a:solidFill>
              </a:endParaRPr>
            </a:p>
            <a:p>
              <a:pPr marL="285750" indent="-285750" algn="ctr">
                <a:lnSpc>
                  <a:spcPct val="120000"/>
                </a:lnSpc>
                <a:buFont typeface="Wingdings" panose="05000000000000000000" pitchFamily="2" charset="2"/>
                <a:buChar char="u"/>
              </a:pPr>
              <a:r>
                <a:rPr lang="zh-CN" altLang="en-US" sz="1400" dirty="0">
                  <a:solidFill>
                    <a:schemeClr val="tx1">
                      <a:lumMod val="50000"/>
                      <a:lumOff val="50000"/>
                    </a:schemeClr>
                  </a:solidFill>
                </a:rPr>
                <a:t>组建教师共同体</a:t>
              </a:r>
              <a:endParaRPr lang="en-US" altLang="zh-CN" sz="1400" dirty="0">
                <a:solidFill>
                  <a:schemeClr val="tx1">
                    <a:lumMod val="50000"/>
                    <a:lumOff val="50000"/>
                  </a:schemeClr>
                </a:solidFill>
              </a:endParaRPr>
            </a:p>
            <a:p>
              <a:pPr marL="285750" indent="-285750" algn="ctr">
                <a:lnSpc>
                  <a:spcPct val="120000"/>
                </a:lnSpc>
                <a:buFont typeface="Wingdings" panose="05000000000000000000" pitchFamily="2" charset="2"/>
                <a:buChar char="u"/>
              </a:pPr>
              <a:r>
                <a:rPr lang="zh-CN" altLang="en-US" sz="1400" dirty="0">
                  <a:solidFill>
                    <a:schemeClr val="tx1">
                      <a:lumMod val="50000"/>
                      <a:lumOff val="50000"/>
                    </a:schemeClr>
                  </a:solidFill>
                </a:rPr>
                <a:t>形成教科研习惯</a:t>
              </a:r>
              <a:endParaRPr lang="en-US" altLang="zh-CN" sz="1400" dirty="0">
                <a:solidFill>
                  <a:schemeClr val="tx1">
                    <a:lumMod val="50000"/>
                    <a:lumOff val="50000"/>
                  </a:schemeClr>
                </a:solidFill>
              </a:endParaRPr>
            </a:p>
            <a:p>
              <a:pPr marL="285750" indent="-285750" algn="ctr">
                <a:lnSpc>
                  <a:spcPct val="120000"/>
                </a:lnSpc>
                <a:buFont typeface="Wingdings" panose="05000000000000000000" pitchFamily="2" charset="2"/>
                <a:buChar char="u"/>
              </a:pPr>
              <a:r>
                <a:rPr lang="zh-CN" altLang="en-US" sz="1400" dirty="0">
                  <a:solidFill>
                    <a:schemeClr val="tx1">
                      <a:lumMod val="50000"/>
                      <a:lumOff val="50000"/>
                    </a:schemeClr>
                  </a:solidFill>
                </a:rPr>
                <a:t>参与教育类培训</a:t>
              </a:r>
            </a:p>
          </p:txBody>
        </p:sp>
        <p:sp>
          <p:nvSpPr>
            <p:cNvPr id="36" name="矩形 35">
              <a:extLst>
                <a:ext uri="{FF2B5EF4-FFF2-40B4-BE49-F238E27FC236}">
                  <a16:creationId xmlns:a16="http://schemas.microsoft.com/office/drawing/2014/main" id="{3631A201-D2A7-01BC-FABA-8AC1294EAD88}"/>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教研科研</a:t>
              </a:r>
            </a:p>
          </p:txBody>
        </p:sp>
      </p:grpSp>
      <p:grpSp>
        <p:nvGrpSpPr>
          <p:cNvPr id="37" name="组合 36">
            <a:extLst>
              <a:ext uri="{FF2B5EF4-FFF2-40B4-BE49-F238E27FC236}">
                <a16:creationId xmlns:a16="http://schemas.microsoft.com/office/drawing/2014/main" id="{C5F29E2A-7F52-04AC-0F25-8A2E2B8E0C46}"/>
              </a:ext>
            </a:extLst>
          </p:cNvPr>
          <p:cNvGrpSpPr/>
          <p:nvPr/>
        </p:nvGrpSpPr>
        <p:grpSpPr>
          <a:xfrm>
            <a:off x="8813800" y="3951679"/>
            <a:ext cx="2527300" cy="1455298"/>
            <a:chOff x="1274881" y="3325188"/>
            <a:chExt cx="2527300" cy="1455298"/>
          </a:xfrm>
        </p:grpSpPr>
        <p:sp>
          <p:nvSpPr>
            <p:cNvPr id="38" name="矩形 37">
              <a:extLst>
                <a:ext uri="{FF2B5EF4-FFF2-40B4-BE49-F238E27FC236}">
                  <a16:creationId xmlns:a16="http://schemas.microsoft.com/office/drawing/2014/main" id="{C3031DAC-DB7F-B3A8-4A84-8D9A9EB36D48}"/>
                </a:ext>
              </a:extLst>
            </p:cNvPr>
            <p:cNvSpPr/>
            <p:nvPr/>
          </p:nvSpPr>
          <p:spPr>
            <a:xfrm>
              <a:off x="1274881" y="3677812"/>
              <a:ext cx="2527300" cy="1102674"/>
            </a:xfrm>
            <a:prstGeom prst="rect">
              <a:avLst/>
            </a:prstGeom>
          </p:spPr>
          <p:txBody>
            <a:bodyPr wrap="square">
              <a:spAutoFit/>
              <a:scene3d>
                <a:camera prst="orthographicFront"/>
                <a:lightRig rig="threePt" dir="t"/>
              </a:scene3d>
              <a:sp3d contourW="12700"/>
            </a:bodyPr>
            <a:lstStyle/>
            <a:p>
              <a:pPr marL="285750" indent="-285750">
                <a:lnSpc>
                  <a:spcPct val="120000"/>
                </a:lnSpc>
                <a:buFont typeface="Wingdings" panose="05000000000000000000" pitchFamily="2" charset="2"/>
                <a:buChar char="p"/>
              </a:pPr>
              <a:r>
                <a:rPr lang="zh-CN" altLang="en-US" sz="1400" dirty="0">
                  <a:solidFill>
                    <a:schemeClr val="tx1">
                      <a:lumMod val="50000"/>
                      <a:lumOff val="50000"/>
                    </a:schemeClr>
                  </a:solidFill>
                </a:rPr>
                <a:t>组内经验分享</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p"/>
              </a:pPr>
              <a:r>
                <a:rPr lang="zh-CN" altLang="en-US" sz="1400" dirty="0">
                  <a:solidFill>
                    <a:schemeClr val="tx1">
                      <a:lumMod val="50000"/>
                      <a:lumOff val="50000"/>
                    </a:schemeClr>
                  </a:solidFill>
                </a:rPr>
                <a:t>参与官方各类组织</a:t>
              </a:r>
              <a:endParaRPr lang="en-US" altLang="zh-CN" sz="1400" dirty="0">
                <a:solidFill>
                  <a:schemeClr val="tx1">
                    <a:lumMod val="50000"/>
                    <a:lumOff val="50000"/>
                  </a:schemeClr>
                </a:solidFill>
              </a:endParaRPr>
            </a:p>
            <a:p>
              <a:pPr marL="285750" indent="-285750">
                <a:lnSpc>
                  <a:spcPct val="120000"/>
                </a:lnSpc>
                <a:buFont typeface="Wingdings" panose="05000000000000000000" pitchFamily="2" charset="2"/>
                <a:buChar char="p"/>
              </a:pPr>
              <a:r>
                <a:rPr lang="zh-CN" altLang="en-US" sz="1400" dirty="0">
                  <a:solidFill>
                    <a:schemeClr val="tx1">
                      <a:lumMod val="50000"/>
                      <a:lumOff val="50000"/>
                    </a:schemeClr>
                  </a:solidFill>
                </a:rPr>
                <a:t>参与高校线上活动</a:t>
              </a:r>
              <a:endParaRPr lang="en-US" altLang="zh-CN" sz="1400" dirty="0">
                <a:solidFill>
                  <a:schemeClr val="tx1">
                    <a:lumMod val="50000"/>
                    <a:lumOff val="50000"/>
                  </a:schemeClr>
                </a:solidFill>
              </a:endParaRPr>
            </a:p>
            <a:p>
              <a:pPr marL="285750" indent="-285750" algn="ctr">
                <a:lnSpc>
                  <a:spcPct val="120000"/>
                </a:lnSpc>
                <a:buFont typeface="Wingdings" panose="05000000000000000000" pitchFamily="2" charset="2"/>
                <a:buChar char="p"/>
              </a:pPr>
              <a:endParaRPr lang="zh-CN" altLang="en-US" sz="1400" dirty="0">
                <a:solidFill>
                  <a:schemeClr val="tx1">
                    <a:lumMod val="50000"/>
                    <a:lumOff val="50000"/>
                  </a:schemeClr>
                </a:solidFill>
              </a:endParaRPr>
            </a:p>
          </p:txBody>
        </p:sp>
        <p:sp>
          <p:nvSpPr>
            <p:cNvPr id="39" name="矩形 38">
              <a:extLst>
                <a:ext uri="{FF2B5EF4-FFF2-40B4-BE49-F238E27FC236}">
                  <a16:creationId xmlns:a16="http://schemas.microsoft.com/office/drawing/2014/main" id="{3F50DD81-FF6E-5B2B-FEA9-A581F82171E5}"/>
                </a:ext>
              </a:extLst>
            </p:cNvPr>
            <p:cNvSpPr/>
            <p:nvPr/>
          </p:nvSpPr>
          <p:spPr>
            <a:xfrm>
              <a:off x="1417544"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tx1">
                      <a:lumMod val="65000"/>
                      <a:lumOff val="35000"/>
                    </a:schemeClr>
                  </a:solidFill>
                </a:rPr>
                <a:t>示范引领</a:t>
              </a:r>
            </a:p>
          </p:txBody>
        </p:sp>
      </p:grpSp>
      <p:sp>
        <p:nvSpPr>
          <p:cNvPr id="40" name="矩形 39">
            <a:extLst>
              <a:ext uri="{FF2B5EF4-FFF2-40B4-BE49-F238E27FC236}">
                <a16:creationId xmlns:a16="http://schemas.microsoft.com/office/drawing/2014/main" id="{F889BBF4-0238-CAB2-6B7B-768FFD563331}"/>
              </a:ext>
            </a:extLst>
          </p:cNvPr>
          <p:cNvSpPr/>
          <p:nvPr/>
        </p:nvSpPr>
        <p:spPr>
          <a:xfrm>
            <a:off x="1015602" y="613672"/>
            <a:ext cx="4289957"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Framework for Educator Professional Development Competences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41" name="文本框 40">
            <a:extLst>
              <a:ext uri="{FF2B5EF4-FFF2-40B4-BE49-F238E27FC236}">
                <a16:creationId xmlns:a16="http://schemas.microsoft.com/office/drawing/2014/main" id="{6F5C3D47-DBAC-46C3-E817-11E379112370}"/>
              </a:ext>
            </a:extLst>
          </p:cNvPr>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教师专业发展的素养框架</a:t>
            </a:r>
          </a:p>
        </p:txBody>
      </p:sp>
    </p:spTree>
    <p:extLst>
      <p:ext uri="{BB962C8B-B14F-4D97-AF65-F5344CB8AC3E}">
        <p14:creationId xmlns:p14="http://schemas.microsoft.com/office/powerpoint/2010/main" val="4199643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decel="100000"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1000" fill="hold"/>
                                        <p:tgtEl>
                                          <p:spTgt spid="27"/>
                                        </p:tgtEl>
                                        <p:attrNameLst>
                                          <p:attrName>ppt_x</p:attrName>
                                        </p:attrNameLst>
                                      </p:cBhvr>
                                      <p:tavLst>
                                        <p:tav tm="0">
                                          <p:val>
                                            <p:strVal val="#ppt_x"/>
                                          </p:val>
                                        </p:tav>
                                        <p:tav tm="100000">
                                          <p:val>
                                            <p:strVal val="#ppt_x"/>
                                          </p:val>
                                        </p:tav>
                                      </p:tavLst>
                                    </p:anim>
                                    <p:anim calcmode="lin" valueType="num">
                                      <p:cBhvr additive="base">
                                        <p:cTn id="12" dur="1000" fill="hold"/>
                                        <p:tgtEl>
                                          <p:spTgt spid="27"/>
                                        </p:tgtEl>
                                        <p:attrNameLst>
                                          <p:attrName>ppt_y</p:attrName>
                                        </p:attrNameLst>
                                      </p:cBhvr>
                                      <p:tavLst>
                                        <p:tav tm="0">
                                          <p:val>
                                            <p:strVal val="1+#ppt_h/2"/>
                                          </p:val>
                                        </p:tav>
                                        <p:tav tm="100000">
                                          <p:val>
                                            <p:strVal val="#ppt_y"/>
                                          </p:val>
                                        </p:tav>
                                      </p:tavLst>
                                    </p:anim>
                                  </p:childTnLst>
                                </p:cTn>
                              </p:par>
                              <p:par>
                                <p:cTn id="13" presetID="2" presetClass="entr" presetSubtype="1" decel="100000" fill="hold"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1000" fill="hold"/>
                                        <p:tgtEl>
                                          <p:spTgt spid="12"/>
                                        </p:tgtEl>
                                        <p:attrNameLst>
                                          <p:attrName>ppt_x</p:attrName>
                                        </p:attrNameLst>
                                      </p:cBhvr>
                                      <p:tavLst>
                                        <p:tav tm="0">
                                          <p:val>
                                            <p:strVal val="#ppt_x"/>
                                          </p:val>
                                        </p:tav>
                                        <p:tav tm="100000">
                                          <p:val>
                                            <p:strVal val="#ppt_x"/>
                                          </p:val>
                                        </p:tav>
                                      </p:tavLst>
                                    </p:anim>
                                    <p:anim calcmode="lin" valueType="num">
                                      <p:cBhvr additive="base">
                                        <p:cTn id="16" dur="10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25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1000" fill="hold"/>
                                        <p:tgtEl>
                                          <p:spTgt spid="30"/>
                                        </p:tgtEl>
                                        <p:attrNameLst>
                                          <p:attrName>ppt_x</p:attrName>
                                        </p:attrNameLst>
                                      </p:cBhvr>
                                      <p:tavLst>
                                        <p:tav tm="0">
                                          <p:val>
                                            <p:strVal val="#ppt_x"/>
                                          </p:val>
                                        </p:tav>
                                        <p:tav tm="100000">
                                          <p:val>
                                            <p:strVal val="#ppt_x"/>
                                          </p:val>
                                        </p:tav>
                                      </p:tavLst>
                                    </p:anim>
                                    <p:anim calcmode="lin" valueType="num">
                                      <p:cBhvr additive="base">
                                        <p:cTn id="20" dur="10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1" decel="100000" fill="hold" nodeType="withEffect">
                                  <p:stCondLst>
                                    <p:cond delay="5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1000" fill="hold"/>
                                        <p:tgtEl>
                                          <p:spTgt spid="17"/>
                                        </p:tgtEl>
                                        <p:attrNameLst>
                                          <p:attrName>ppt_x</p:attrName>
                                        </p:attrNameLst>
                                      </p:cBhvr>
                                      <p:tavLst>
                                        <p:tav tm="0">
                                          <p:val>
                                            <p:strVal val="#ppt_x"/>
                                          </p:val>
                                        </p:tav>
                                        <p:tav tm="100000">
                                          <p:val>
                                            <p:strVal val="#ppt_x"/>
                                          </p:val>
                                        </p:tav>
                                      </p:tavLst>
                                    </p:anim>
                                    <p:anim calcmode="lin" valueType="num">
                                      <p:cBhvr additive="base">
                                        <p:cTn id="24" dur="1000" fill="hold"/>
                                        <p:tgtEl>
                                          <p:spTgt spid="17"/>
                                        </p:tgtEl>
                                        <p:attrNameLst>
                                          <p:attrName>ppt_y</p:attrName>
                                        </p:attrNameLst>
                                      </p:cBhvr>
                                      <p:tavLst>
                                        <p:tav tm="0">
                                          <p:val>
                                            <p:strVal val="0-#ppt_h/2"/>
                                          </p:val>
                                        </p:tav>
                                        <p:tav tm="100000">
                                          <p:val>
                                            <p:strVal val="#ppt_y"/>
                                          </p:val>
                                        </p:tav>
                                      </p:tavLst>
                                    </p:anim>
                                  </p:childTnLst>
                                </p:cTn>
                              </p:par>
                              <p:par>
                                <p:cTn id="25" presetID="2" presetClass="entr" presetSubtype="4" decel="100000" fill="hold" nodeType="withEffect">
                                  <p:stCondLst>
                                    <p:cond delay="5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1000" fill="hold"/>
                                        <p:tgtEl>
                                          <p:spTgt spid="34"/>
                                        </p:tgtEl>
                                        <p:attrNameLst>
                                          <p:attrName>ppt_x</p:attrName>
                                        </p:attrNameLst>
                                      </p:cBhvr>
                                      <p:tavLst>
                                        <p:tav tm="0">
                                          <p:val>
                                            <p:strVal val="#ppt_x"/>
                                          </p:val>
                                        </p:tav>
                                        <p:tav tm="100000">
                                          <p:val>
                                            <p:strVal val="#ppt_x"/>
                                          </p:val>
                                        </p:tav>
                                      </p:tavLst>
                                    </p:anim>
                                    <p:anim calcmode="lin" valueType="num">
                                      <p:cBhvr additive="base">
                                        <p:cTn id="28" dur="1000" fill="hold"/>
                                        <p:tgtEl>
                                          <p:spTgt spid="34"/>
                                        </p:tgtEl>
                                        <p:attrNameLst>
                                          <p:attrName>ppt_y</p:attrName>
                                        </p:attrNameLst>
                                      </p:cBhvr>
                                      <p:tavLst>
                                        <p:tav tm="0">
                                          <p:val>
                                            <p:strVal val="1+#ppt_h/2"/>
                                          </p:val>
                                        </p:tav>
                                        <p:tav tm="100000">
                                          <p:val>
                                            <p:strVal val="#ppt_y"/>
                                          </p:val>
                                        </p:tav>
                                      </p:tavLst>
                                    </p:anim>
                                  </p:childTnLst>
                                </p:cTn>
                              </p:par>
                              <p:par>
                                <p:cTn id="29" presetID="2" presetClass="entr" presetSubtype="1" decel="100000" fill="hold" nodeType="withEffect">
                                  <p:stCondLst>
                                    <p:cond delay="75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1000" fill="hold"/>
                                        <p:tgtEl>
                                          <p:spTgt spid="22"/>
                                        </p:tgtEl>
                                        <p:attrNameLst>
                                          <p:attrName>ppt_x</p:attrName>
                                        </p:attrNameLst>
                                      </p:cBhvr>
                                      <p:tavLst>
                                        <p:tav tm="0">
                                          <p:val>
                                            <p:strVal val="#ppt_x"/>
                                          </p:val>
                                        </p:tav>
                                        <p:tav tm="100000">
                                          <p:val>
                                            <p:strVal val="#ppt_x"/>
                                          </p:val>
                                        </p:tav>
                                      </p:tavLst>
                                    </p:anim>
                                    <p:anim calcmode="lin" valueType="num">
                                      <p:cBhvr additive="base">
                                        <p:cTn id="32" dur="1000" fill="hold"/>
                                        <p:tgtEl>
                                          <p:spTgt spid="22"/>
                                        </p:tgtEl>
                                        <p:attrNameLst>
                                          <p:attrName>ppt_y</p:attrName>
                                        </p:attrNameLst>
                                      </p:cBhvr>
                                      <p:tavLst>
                                        <p:tav tm="0">
                                          <p:val>
                                            <p:strVal val="0-#ppt_h/2"/>
                                          </p:val>
                                        </p:tav>
                                        <p:tav tm="100000">
                                          <p:val>
                                            <p:strVal val="#ppt_y"/>
                                          </p:val>
                                        </p:tav>
                                      </p:tavLst>
                                    </p:anim>
                                  </p:childTnLst>
                                </p:cTn>
                              </p:par>
                              <p:par>
                                <p:cTn id="33" presetID="2" presetClass="entr" presetSubtype="4" decel="100000" fill="hold" nodeType="withEffect">
                                  <p:stCondLst>
                                    <p:cond delay="7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000" fill="hold"/>
                                        <p:tgtEl>
                                          <p:spTgt spid="37"/>
                                        </p:tgtEl>
                                        <p:attrNameLst>
                                          <p:attrName>ppt_x</p:attrName>
                                        </p:attrNameLst>
                                      </p:cBhvr>
                                      <p:tavLst>
                                        <p:tav tm="0">
                                          <p:val>
                                            <p:strVal val="#ppt_x"/>
                                          </p:val>
                                        </p:tav>
                                        <p:tav tm="100000">
                                          <p:val>
                                            <p:strVal val="#ppt_x"/>
                                          </p:val>
                                        </p:tav>
                                      </p:tavLst>
                                    </p:anim>
                                    <p:anim calcmode="lin" valueType="num">
                                      <p:cBhvr additive="base">
                                        <p:cTn id="36" dur="10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p:pic>
      <p:sp>
        <p:nvSpPr>
          <p:cNvPr id="7" name="矩形 6"/>
          <p:cNvSpPr/>
          <p:nvPr/>
        </p:nvSpPr>
        <p:spPr>
          <a:xfrm>
            <a:off x="1" y="0"/>
            <a:ext cx="12191999"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8" name="组合 7"/>
          <p:cNvGrpSpPr/>
          <p:nvPr/>
        </p:nvGrpSpPr>
        <p:grpSpPr>
          <a:xfrm>
            <a:off x="2019336" y="2811120"/>
            <a:ext cx="1235760" cy="1235760"/>
            <a:chOff x="3197844" y="2714503"/>
            <a:chExt cx="1235760" cy="1235760"/>
          </a:xfrm>
        </p:grpSpPr>
        <p:sp>
          <p:nvSpPr>
            <p:cNvPr id="2" name="圆角矩形 29"/>
            <p:cNvSpPr/>
            <p:nvPr/>
          </p:nvSpPr>
          <p:spPr>
            <a:xfrm>
              <a:off x="3197844" y="2714503"/>
              <a:ext cx="1235760" cy="1235760"/>
            </a:xfrm>
            <a:prstGeom prst="roundRect">
              <a:avLst>
                <a:gd name="adj" fmla="val 1621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Freeform 245"/>
            <p:cNvSpPr/>
            <p:nvPr/>
          </p:nvSpPr>
          <p:spPr bwMode="auto">
            <a:xfrm>
              <a:off x="3469219" y="2985878"/>
              <a:ext cx="693010" cy="69301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grpSp>
      <p:grpSp>
        <p:nvGrpSpPr>
          <p:cNvPr id="9" name="组合 8"/>
          <p:cNvGrpSpPr/>
          <p:nvPr/>
        </p:nvGrpSpPr>
        <p:grpSpPr>
          <a:xfrm>
            <a:off x="3596692" y="3167390"/>
            <a:ext cx="6398584" cy="523220"/>
            <a:chOff x="6108700" y="1659358"/>
            <a:chExt cx="6398584" cy="523220"/>
          </a:xfrm>
        </p:grpSpPr>
        <p:sp>
          <p:nvSpPr>
            <p:cNvPr id="10" name="文本框 9"/>
            <p:cNvSpPr txBox="1"/>
            <p:nvPr/>
          </p:nvSpPr>
          <p:spPr>
            <a:xfrm>
              <a:off x="6108700" y="1659358"/>
              <a:ext cx="1435586"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PART 4</a:t>
              </a:r>
              <a:endPar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nvSpPr>
          <p:spPr>
            <a:xfrm>
              <a:off x="7803752" y="1659358"/>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的教师专业发展策略</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PA_任意多边形 18"/>
          <p:cNvSpPr/>
          <p:nvPr>
            <p:custDataLst>
              <p:tags r:id="rId2"/>
            </p:custDataLst>
          </p:nvPr>
        </p:nvSpPr>
        <p:spPr>
          <a:xfrm>
            <a:off x="3607043" y="0"/>
            <a:ext cx="3788569" cy="6858000"/>
          </a:xfrm>
          <a:custGeom>
            <a:avLst/>
            <a:gdLst>
              <a:gd name="connsiteX0" fmla="*/ 0 w 3788569"/>
              <a:gd name="connsiteY0" fmla="*/ 0 h 6858000"/>
              <a:gd name="connsiteX1" fmla="*/ 394494 w 3788569"/>
              <a:gd name="connsiteY1" fmla="*/ 0 h 6858000"/>
              <a:gd name="connsiteX2" fmla="*/ 3788569 w 3788569"/>
              <a:gd name="connsiteY2" fmla="*/ 3429000 h 6858000"/>
              <a:gd name="connsiteX3" fmla="*/ 394494 w 3788569"/>
              <a:gd name="connsiteY3" fmla="*/ 6857999 h 6858000"/>
              <a:gd name="connsiteX4" fmla="*/ 394494 w 3788569"/>
              <a:gd name="connsiteY4" fmla="*/ 6858000 h 6858000"/>
              <a:gd name="connsiteX5" fmla="*/ 0 w 3788569"/>
              <a:gd name="connsiteY5" fmla="*/ 6858000 h 6858000"/>
              <a:gd name="connsiteX6" fmla="*/ 0 w 3788569"/>
              <a:gd name="connsiteY6" fmla="*/ 6857999 h 6858000"/>
              <a:gd name="connsiteX7" fmla="*/ 3394075 w 3788569"/>
              <a:gd name="connsiteY7" fmla="*/ 3429000 h 6858000"/>
              <a:gd name="connsiteX8" fmla="*/ 0 w 3788569"/>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8569" h="6858000">
                <a:moveTo>
                  <a:pt x="0" y="0"/>
                </a:moveTo>
                <a:lnTo>
                  <a:pt x="394494" y="0"/>
                </a:lnTo>
                <a:lnTo>
                  <a:pt x="3788569" y="3429000"/>
                </a:lnTo>
                <a:lnTo>
                  <a:pt x="394494" y="6857999"/>
                </a:lnTo>
                <a:lnTo>
                  <a:pt x="394494" y="6858000"/>
                </a:lnTo>
                <a:lnTo>
                  <a:pt x="0" y="6858000"/>
                </a:lnTo>
                <a:lnTo>
                  <a:pt x="0" y="6857999"/>
                </a:lnTo>
                <a:lnTo>
                  <a:pt x="3394075" y="3429000"/>
                </a:lnTo>
                <a:lnTo>
                  <a:pt x="0" y="0"/>
                </a:lnTo>
                <a:close/>
              </a:path>
            </a:pathLst>
          </a:custGeom>
          <a:solidFill>
            <a:srgbClr val="FFFFF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7" name="文本框 26"/>
          <p:cNvSpPr txBox="1"/>
          <p:nvPr/>
        </p:nvSpPr>
        <p:spPr>
          <a:xfrm>
            <a:off x="389496" y="3028434"/>
            <a:ext cx="6647974" cy="738664"/>
          </a:xfrm>
          <a:prstGeom prst="rect">
            <a:avLst/>
          </a:prstGeom>
          <a:noFill/>
        </p:spPr>
        <p:txBody>
          <a:bodyPr wrap="none" rtlCol="0">
            <a:spAutoFit/>
            <a:scene3d>
              <a:camera prst="orthographicFront"/>
              <a:lightRig rig="threePt" dir="t"/>
            </a:scene3d>
            <a:sp3d contourW="12700"/>
          </a:bodyPr>
          <a:lstStyle/>
          <a:p>
            <a:r>
              <a:rPr lang="zh-CN" altLang="en-US" sz="4200" b="1" dirty="0">
                <a:solidFill>
                  <a:schemeClr val="accent2"/>
                </a:solidFill>
                <a:latin typeface="+mj-ea"/>
                <a:ea typeface="+mj-ea"/>
              </a:rPr>
              <a:t>教育环境下</a:t>
            </a:r>
            <a:r>
              <a:rPr lang="zh-CN" altLang="en-US" sz="4200" b="1" dirty="0">
                <a:solidFill>
                  <a:schemeClr val="tx1">
                    <a:lumMod val="65000"/>
                    <a:lumOff val="35000"/>
                  </a:schemeClr>
                </a:solidFill>
                <a:latin typeface="+mj-ea"/>
                <a:ea typeface="+mj-ea"/>
              </a:rPr>
              <a:t>的教师专业发展</a:t>
            </a:r>
          </a:p>
        </p:txBody>
      </p:sp>
      <p:sp>
        <p:nvSpPr>
          <p:cNvPr id="30" name="文本框 29"/>
          <p:cNvSpPr txBox="1"/>
          <p:nvPr/>
        </p:nvSpPr>
        <p:spPr>
          <a:xfrm>
            <a:off x="389496" y="1993341"/>
            <a:ext cx="3217547" cy="1107996"/>
          </a:xfrm>
          <a:prstGeom prst="rect">
            <a:avLst/>
          </a:prstGeom>
          <a:noFill/>
        </p:spPr>
        <p:txBody>
          <a:bodyPr wrap="none" rtlCol="0">
            <a:spAutoFit/>
            <a:scene3d>
              <a:camera prst="orthographicFront"/>
              <a:lightRig rig="threePt" dir="t"/>
            </a:scene3d>
            <a:sp3d contourW="12700"/>
          </a:bodyPr>
          <a:lstStyle>
            <a:defPPr>
              <a:defRPr lang="zh-CN"/>
            </a:defPPr>
            <a:lvl1pPr>
              <a:defRPr sz="4800">
                <a:solidFill>
                  <a:schemeClr val="tx1">
                    <a:lumMod val="75000"/>
                    <a:lumOff val="25000"/>
                  </a:schemeClr>
                </a:solidFill>
                <a:latin typeface="时尚中黑简体" panose="01010104010101010101" pitchFamily="2" charset="-122"/>
                <a:ea typeface="时尚中黑简体" panose="01010104010101010101" pitchFamily="2" charset="-122"/>
              </a:defRPr>
            </a:lvl1pPr>
          </a:lstStyle>
          <a:p>
            <a:r>
              <a:rPr lang="zh-CN" altLang="en-US" sz="6600" dirty="0">
                <a:solidFill>
                  <a:schemeClr val="tx1">
                    <a:lumMod val="65000"/>
                    <a:lumOff val="35000"/>
                  </a:schemeClr>
                </a:solidFill>
                <a:latin typeface="+mn-lt"/>
              </a:rPr>
              <a:t>互联网</a:t>
            </a:r>
            <a:r>
              <a:rPr lang="en-US" altLang="zh-CN" sz="6600" dirty="0">
                <a:solidFill>
                  <a:schemeClr val="tx1">
                    <a:lumMod val="65000"/>
                    <a:lumOff val="35000"/>
                  </a:schemeClr>
                </a:solidFill>
                <a:latin typeface="+mn-lt"/>
              </a:rPr>
              <a:t>+</a:t>
            </a:r>
            <a:endParaRPr lang="zh-CN" altLang="en-US" sz="6600" dirty="0">
              <a:solidFill>
                <a:schemeClr val="tx1">
                  <a:lumMod val="65000"/>
                  <a:lumOff val="35000"/>
                </a:schemeClr>
              </a:solidFill>
              <a:latin typeface="+mn-lt"/>
            </a:endParaRPr>
          </a:p>
        </p:txBody>
      </p:sp>
      <p:grpSp>
        <p:nvGrpSpPr>
          <p:cNvPr id="41" name="组合 40"/>
          <p:cNvGrpSpPr/>
          <p:nvPr/>
        </p:nvGrpSpPr>
        <p:grpSpPr>
          <a:xfrm>
            <a:off x="649208" y="4312281"/>
            <a:ext cx="1928892" cy="472441"/>
            <a:chOff x="649208" y="4279998"/>
            <a:chExt cx="1928892" cy="472441"/>
          </a:xfrm>
        </p:grpSpPr>
        <p:sp>
          <p:nvSpPr>
            <p:cNvPr id="31" name="矩形: 圆角 30"/>
            <p:cNvSpPr/>
            <p:nvPr/>
          </p:nvSpPr>
          <p:spPr>
            <a:xfrm>
              <a:off x="649208" y="4279998"/>
              <a:ext cx="1928892" cy="47244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文本框 31"/>
            <p:cNvSpPr txBox="1"/>
            <p:nvPr/>
          </p:nvSpPr>
          <p:spPr>
            <a:xfrm>
              <a:off x="1317006" y="4356952"/>
              <a:ext cx="595035" cy="338554"/>
            </a:xfrm>
            <a:prstGeom prst="rect">
              <a:avLst/>
            </a:prstGeom>
            <a:noFill/>
          </p:spPr>
          <p:txBody>
            <a:bodyPr wrap="none" rtlCol="0">
              <a:spAutoFit/>
              <a:scene3d>
                <a:camera prst="orthographicFront"/>
                <a:lightRig rig="threePt" dir="t"/>
              </a:scene3d>
              <a:sp3d contourW="12700"/>
            </a:bodyPr>
            <a:lstStyle>
              <a:defPPr>
                <a:defRPr lang="zh-CN"/>
              </a:defPPr>
              <a:lvl1pPr>
                <a:defRPr sz="4800" b="1">
                  <a:solidFill>
                    <a:schemeClr val="accent2"/>
                  </a:solidFill>
                  <a:latin typeface="+mj-ea"/>
                  <a:ea typeface="+mj-ea"/>
                </a:defRPr>
              </a:lvl1pPr>
            </a:lstStyle>
            <a:p>
              <a:pPr algn="ctr"/>
              <a:r>
                <a:rPr lang="zh-CN" altLang="en-US" sz="1600" b="0" dirty="0">
                  <a:solidFill>
                    <a:schemeClr val="bg1"/>
                  </a:solidFill>
                </a:rPr>
                <a:t>曹悦</a:t>
              </a:r>
            </a:p>
          </p:txBody>
        </p:sp>
      </p:grpSp>
      <p:sp>
        <p:nvSpPr>
          <p:cNvPr id="39" name="椭圆 37"/>
          <p:cNvSpPr/>
          <p:nvPr/>
        </p:nvSpPr>
        <p:spPr>
          <a:xfrm flipV="1">
            <a:off x="649208" y="5905858"/>
            <a:ext cx="417592" cy="417592"/>
          </a:xfrm>
          <a:custGeom>
            <a:avLst/>
            <a:gdLst>
              <a:gd name="connsiteX0" fmla="*/ 165100 w 331788"/>
              <a:gd name="connsiteY0" fmla="*/ 53975 h 331788"/>
              <a:gd name="connsiteX1" fmla="*/ 156055 w 331788"/>
              <a:gd name="connsiteY1" fmla="*/ 57874 h 331788"/>
              <a:gd name="connsiteX2" fmla="*/ 135381 w 331788"/>
              <a:gd name="connsiteY2" fmla="*/ 77370 h 331788"/>
              <a:gd name="connsiteX3" fmla="*/ 57852 w 331788"/>
              <a:gd name="connsiteY3" fmla="*/ 155352 h 331788"/>
              <a:gd name="connsiteX4" fmla="*/ 53975 w 331788"/>
              <a:gd name="connsiteY4" fmla="*/ 165750 h 331788"/>
              <a:gd name="connsiteX5" fmla="*/ 57852 w 331788"/>
              <a:gd name="connsiteY5" fmla="*/ 174848 h 331788"/>
              <a:gd name="connsiteX6" fmla="*/ 77234 w 331788"/>
              <a:gd name="connsiteY6" fmla="*/ 194343 h 331788"/>
              <a:gd name="connsiteX7" fmla="*/ 87571 w 331788"/>
              <a:gd name="connsiteY7" fmla="*/ 198243 h 331788"/>
              <a:gd name="connsiteX8" fmla="*/ 96616 w 331788"/>
              <a:gd name="connsiteY8" fmla="*/ 194343 h 331788"/>
              <a:gd name="connsiteX9" fmla="*/ 137965 w 331788"/>
              <a:gd name="connsiteY9" fmla="*/ 154053 h 331788"/>
              <a:gd name="connsiteX10" fmla="*/ 137965 w 331788"/>
              <a:gd name="connsiteY10" fmla="*/ 263228 h 331788"/>
              <a:gd name="connsiteX11" fmla="*/ 141842 w 331788"/>
              <a:gd name="connsiteY11" fmla="*/ 272326 h 331788"/>
              <a:gd name="connsiteX12" fmla="*/ 150887 w 331788"/>
              <a:gd name="connsiteY12" fmla="*/ 276225 h 331788"/>
              <a:gd name="connsiteX13" fmla="*/ 179314 w 331788"/>
              <a:gd name="connsiteY13" fmla="*/ 276225 h 331788"/>
              <a:gd name="connsiteX14" fmla="*/ 188359 w 331788"/>
              <a:gd name="connsiteY14" fmla="*/ 272326 h 331788"/>
              <a:gd name="connsiteX15" fmla="*/ 192235 w 331788"/>
              <a:gd name="connsiteY15" fmla="*/ 263228 h 331788"/>
              <a:gd name="connsiteX16" fmla="*/ 192235 w 331788"/>
              <a:gd name="connsiteY16" fmla="*/ 154053 h 331788"/>
              <a:gd name="connsiteX17" fmla="*/ 233584 w 331788"/>
              <a:gd name="connsiteY17" fmla="*/ 194343 h 331788"/>
              <a:gd name="connsiteX18" fmla="*/ 242629 w 331788"/>
              <a:gd name="connsiteY18" fmla="*/ 199542 h 331788"/>
              <a:gd name="connsiteX19" fmla="*/ 252967 w 331788"/>
              <a:gd name="connsiteY19" fmla="*/ 194343 h 331788"/>
              <a:gd name="connsiteX20" fmla="*/ 272349 w 331788"/>
              <a:gd name="connsiteY20" fmla="*/ 174848 h 331788"/>
              <a:gd name="connsiteX21" fmla="*/ 276225 w 331788"/>
              <a:gd name="connsiteY21" fmla="*/ 165750 h 331788"/>
              <a:gd name="connsiteX22" fmla="*/ 272349 w 331788"/>
              <a:gd name="connsiteY22" fmla="*/ 155352 h 331788"/>
              <a:gd name="connsiteX23" fmla="*/ 194820 w 331788"/>
              <a:gd name="connsiteY23" fmla="*/ 77370 h 331788"/>
              <a:gd name="connsiteX24" fmla="*/ 175437 w 331788"/>
              <a:gd name="connsiteY24" fmla="*/ 57874 h 331788"/>
              <a:gd name="connsiteX25" fmla="*/ 165100 w 331788"/>
              <a:gd name="connsiteY25" fmla="*/ 53975 h 331788"/>
              <a:gd name="connsiteX26" fmla="*/ 165894 w 331788"/>
              <a:gd name="connsiteY26" fmla="*/ 0 h 331788"/>
              <a:gd name="connsiteX27" fmla="*/ 248841 w 331788"/>
              <a:gd name="connsiteY27" fmla="*/ 22033 h 331788"/>
              <a:gd name="connsiteX28" fmla="*/ 309755 w 331788"/>
              <a:gd name="connsiteY28" fmla="*/ 82947 h 331788"/>
              <a:gd name="connsiteX29" fmla="*/ 331788 w 331788"/>
              <a:gd name="connsiteY29" fmla="*/ 165894 h 331788"/>
              <a:gd name="connsiteX30" fmla="*/ 309755 w 331788"/>
              <a:gd name="connsiteY30" fmla="*/ 248841 h 331788"/>
              <a:gd name="connsiteX31" fmla="*/ 248841 w 331788"/>
              <a:gd name="connsiteY31" fmla="*/ 309755 h 331788"/>
              <a:gd name="connsiteX32" fmla="*/ 165894 w 331788"/>
              <a:gd name="connsiteY32" fmla="*/ 331788 h 331788"/>
              <a:gd name="connsiteX33" fmla="*/ 82947 w 331788"/>
              <a:gd name="connsiteY33" fmla="*/ 309755 h 331788"/>
              <a:gd name="connsiteX34" fmla="*/ 22033 w 331788"/>
              <a:gd name="connsiteY34" fmla="*/ 248841 h 331788"/>
              <a:gd name="connsiteX35" fmla="*/ 0 w 331788"/>
              <a:gd name="connsiteY35" fmla="*/ 165894 h 331788"/>
              <a:gd name="connsiteX36" fmla="*/ 22033 w 331788"/>
              <a:gd name="connsiteY36" fmla="*/ 82947 h 331788"/>
              <a:gd name="connsiteX37" fmla="*/ 82947 w 331788"/>
              <a:gd name="connsiteY37" fmla="*/ 22033 h 331788"/>
              <a:gd name="connsiteX38" fmla="*/ 165894 w 331788"/>
              <a:gd name="connsiteY38"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1788" h="331788">
                <a:moveTo>
                  <a:pt x="165100" y="53975"/>
                </a:moveTo>
                <a:cubicBezTo>
                  <a:pt x="161224" y="53975"/>
                  <a:pt x="158639" y="55275"/>
                  <a:pt x="156055" y="57874"/>
                </a:cubicBezTo>
                <a:cubicBezTo>
                  <a:pt x="156055" y="57874"/>
                  <a:pt x="156055" y="57874"/>
                  <a:pt x="135381" y="77370"/>
                </a:cubicBezTo>
                <a:cubicBezTo>
                  <a:pt x="135381" y="77370"/>
                  <a:pt x="135381" y="77370"/>
                  <a:pt x="57852" y="155352"/>
                </a:cubicBezTo>
                <a:cubicBezTo>
                  <a:pt x="55267" y="157952"/>
                  <a:pt x="53975" y="161851"/>
                  <a:pt x="53975" y="165750"/>
                </a:cubicBezTo>
                <a:cubicBezTo>
                  <a:pt x="53975" y="169649"/>
                  <a:pt x="55267" y="172248"/>
                  <a:pt x="57852" y="174848"/>
                </a:cubicBezTo>
                <a:cubicBezTo>
                  <a:pt x="57852" y="174848"/>
                  <a:pt x="57852" y="174848"/>
                  <a:pt x="77234" y="194343"/>
                </a:cubicBezTo>
                <a:cubicBezTo>
                  <a:pt x="79818" y="196943"/>
                  <a:pt x="83695" y="198243"/>
                  <a:pt x="87571" y="198243"/>
                </a:cubicBezTo>
                <a:cubicBezTo>
                  <a:pt x="91448" y="198243"/>
                  <a:pt x="94032" y="196943"/>
                  <a:pt x="96616" y="194343"/>
                </a:cubicBezTo>
                <a:cubicBezTo>
                  <a:pt x="96616" y="194343"/>
                  <a:pt x="96616" y="194343"/>
                  <a:pt x="137965" y="154053"/>
                </a:cubicBezTo>
                <a:cubicBezTo>
                  <a:pt x="137965" y="154053"/>
                  <a:pt x="137965" y="154053"/>
                  <a:pt x="137965" y="263228"/>
                </a:cubicBezTo>
                <a:cubicBezTo>
                  <a:pt x="137965" y="267127"/>
                  <a:pt x="139257" y="269727"/>
                  <a:pt x="141842" y="272326"/>
                </a:cubicBezTo>
                <a:cubicBezTo>
                  <a:pt x="144426" y="274925"/>
                  <a:pt x="147010" y="276225"/>
                  <a:pt x="150887" y="276225"/>
                </a:cubicBezTo>
                <a:cubicBezTo>
                  <a:pt x="150887" y="276225"/>
                  <a:pt x="150887" y="276225"/>
                  <a:pt x="179314" y="276225"/>
                </a:cubicBezTo>
                <a:cubicBezTo>
                  <a:pt x="183190" y="276225"/>
                  <a:pt x="185775" y="274925"/>
                  <a:pt x="188359" y="272326"/>
                </a:cubicBezTo>
                <a:cubicBezTo>
                  <a:pt x="190943" y="269727"/>
                  <a:pt x="192235" y="267127"/>
                  <a:pt x="192235" y="263228"/>
                </a:cubicBezTo>
                <a:cubicBezTo>
                  <a:pt x="192235" y="263228"/>
                  <a:pt x="192235" y="263228"/>
                  <a:pt x="192235" y="154053"/>
                </a:cubicBezTo>
                <a:cubicBezTo>
                  <a:pt x="192235" y="154053"/>
                  <a:pt x="192235" y="154053"/>
                  <a:pt x="233584" y="194343"/>
                </a:cubicBezTo>
                <a:cubicBezTo>
                  <a:pt x="236169" y="198243"/>
                  <a:pt x="238753" y="199542"/>
                  <a:pt x="242629" y="199542"/>
                </a:cubicBezTo>
                <a:cubicBezTo>
                  <a:pt x="246506" y="199542"/>
                  <a:pt x="250382" y="198243"/>
                  <a:pt x="252967" y="194343"/>
                </a:cubicBezTo>
                <a:cubicBezTo>
                  <a:pt x="252967" y="194343"/>
                  <a:pt x="252967" y="194343"/>
                  <a:pt x="272349" y="174848"/>
                </a:cubicBezTo>
                <a:cubicBezTo>
                  <a:pt x="274933" y="172248"/>
                  <a:pt x="276225" y="169649"/>
                  <a:pt x="276225" y="165750"/>
                </a:cubicBezTo>
                <a:cubicBezTo>
                  <a:pt x="276225" y="161851"/>
                  <a:pt x="274933" y="157952"/>
                  <a:pt x="272349" y="155352"/>
                </a:cubicBezTo>
                <a:cubicBezTo>
                  <a:pt x="272349" y="155352"/>
                  <a:pt x="272349" y="155352"/>
                  <a:pt x="194820" y="77370"/>
                </a:cubicBezTo>
                <a:cubicBezTo>
                  <a:pt x="194820" y="77370"/>
                  <a:pt x="194820" y="77370"/>
                  <a:pt x="175437" y="57874"/>
                </a:cubicBezTo>
                <a:cubicBezTo>
                  <a:pt x="171561" y="55275"/>
                  <a:pt x="168977" y="53975"/>
                  <a:pt x="165100" y="53975"/>
                </a:cubicBezTo>
                <a:close/>
                <a:moveTo>
                  <a:pt x="165894" y="0"/>
                </a:moveTo>
                <a:cubicBezTo>
                  <a:pt x="195703" y="0"/>
                  <a:pt x="224216" y="7776"/>
                  <a:pt x="248841" y="22033"/>
                </a:cubicBezTo>
                <a:cubicBezTo>
                  <a:pt x="274762" y="37585"/>
                  <a:pt x="294203" y="57026"/>
                  <a:pt x="309755" y="82947"/>
                </a:cubicBezTo>
                <a:cubicBezTo>
                  <a:pt x="324012" y="107572"/>
                  <a:pt x="331788" y="136085"/>
                  <a:pt x="331788" y="165894"/>
                </a:cubicBezTo>
                <a:cubicBezTo>
                  <a:pt x="331788" y="195703"/>
                  <a:pt x="324012" y="224216"/>
                  <a:pt x="309755" y="248841"/>
                </a:cubicBezTo>
                <a:cubicBezTo>
                  <a:pt x="294203" y="274762"/>
                  <a:pt x="274762" y="294203"/>
                  <a:pt x="248841" y="309755"/>
                </a:cubicBezTo>
                <a:cubicBezTo>
                  <a:pt x="224216" y="324012"/>
                  <a:pt x="195703" y="331788"/>
                  <a:pt x="165894" y="331788"/>
                </a:cubicBezTo>
                <a:cubicBezTo>
                  <a:pt x="136085" y="331788"/>
                  <a:pt x="107572" y="324012"/>
                  <a:pt x="82947" y="309755"/>
                </a:cubicBezTo>
                <a:cubicBezTo>
                  <a:pt x="57026" y="294203"/>
                  <a:pt x="37585" y="274762"/>
                  <a:pt x="22033" y="248841"/>
                </a:cubicBezTo>
                <a:cubicBezTo>
                  <a:pt x="7776" y="224216"/>
                  <a:pt x="0" y="195703"/>
                  <a:pt x="0" y="165894"/>
                </a:cubicBezTo>
                <a:cubicBezTo>
                  <a:pt x="0" y="136085"/>
                  <a:pt x="7776" y="107572"/>
                  <a:pt x="22033" y="82947"/>
                </a:cubicBezTo>
                <a:cubicBezTo>
                  <a:pt x="37585" y="57026"/>
                  <a:pt x="57026" y="37585"/>
                  <a:pt x="82947" y="22033"/>
                </a:cubicBezTo>
                <a:cubicBezTo>
                  <a:pt x="107572" y="7776"/>
                  <a:pt x="136085" y="0"/>
                  <a:pt x="165894"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0" name="文本框 39"/>
          <p:cNvSpPr txBox="1"/>
          <p:nvPr/>
        </p:nvSpPr>
        <p:spPr>
          <a:xfrm>
            <a:off x="693118" y="4930549"/>
            <a:ext cx="5663730" cy="63248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600" dirty="0">
                <a:solidFill>
                  <a:schemeClr val="bg1">
                    <a:lumMod val="50000"/>
                  </a:schemeClr>
                </a:solidFill>
                <a:latin typeface="+mj-ea"/>
                <a:ea typeface="+mj-ea"/>
              </a:rPr>
              <a:t>廉江市乐橙计算思维教研工作室</a:t>
            </a:r>
            <a:endParaRPr lang="en-US" altLang="zh-CN" sz="1600" dirty="0">
              <a:solidFill>
                <a:schemeClr val="bg1">
                  <a:lumMod val="50000"/>
                </a:schemeClr>
              </a:solidFill>
              <a:latin typeface="+mj-ea"/>
              <a:ea typeface="+mj-ea"/>
            </a:endParaRPr>
          </a:p>
          <a:p>
            <a:pPr>
              <a:lnSpc>
                <a:spcPct val="114000"/>
              </a:lnSpc>
            </a:pPr>
            <a:r>
              <a:rPr lang="zh-CN" altLang="en-US" sz="1600" dirty="0">
                <a:solidFill>
                  <a:schemeClr val="bg1">
                    <a:lumMod val="50000"/>
                  </a:schemeClr>
                </a:solidFill>
                <a:latin typeface="+mj-ea"/>
                <a:ea typeface="+mj-ea"/>
              </a:rPr>
              <a:t>廉江市青平中学</a:t>
            </a:r>
            <a:endParaRPr lang="en-US" altLang="zh-CN" sz="1600" dirty="0">
              <a:solidFill>
                <a:schemeClr val="bg1">
                  <a:lumMod val="50000"/>
                </a:schemeClr>
              </a:solidFill>
              <a:latin typeface="+mj-ea"/>
              <a:ea typeface="+mj-ea"/>
            </a:endParaRPr>
          </a:p>
        </p:txBody>
      </p:sp>
      <p:sp>
        <p:nvSpPr>
          <p:cNvPr id="8" name="Freeform 20">
            <a:extLst>
              <a:ext uri="{FF2B5EF4-FFF2-40B4-BE49-F238E27FC236}">
                <a16:creationId xmlns:a16="http://schemas.microsoft.com/office/drawing/2014/main" id="{01A819FD-9B63-ADF7-66FD-40240D040A80}"/>
              </a:ext>
            </a:extLst>
          </p:cNvPr>
          <p:cNvSpPr/>
          <p:nvPr/>
        </p:nvSpPr>
        <p:spPr>
          <a:xfrm>
            <a:off x="0" y="151476"/>
            <a:ext cx="890565" cy="825083"/>
          </a:xfrm>
          <a:custGeom>
            <a:avLst/>
            <a:gdLst/>
            <a:ahLst/>
            <a:cxnLst/>
            <a:rect l="l" t="t" r="r" b="b"/>
            <a:pathLst>
              <a:path w="1566363" h="1451190">
                <a:moveTo>
                  <a:pt x="0" y="0"/>
                </a:moveTo>
                <a:lnTo>
                  <a:pt x="1566363" y="0"/>
                </a:lnTo>
                <a:lnTo>
                  <a:pt x="1566363" y="1451190"/>
                </a:lnTo>
                <a:lnTo>
                  <a:pt x="0" y="1451190"/>
                </a:lnTo>
                <a:lnTo>
                  <a:pt x="0" y="0"/>
                </a:lnTo>
                <a:close/>
              </a:path>
            </a:pathLst>
          </a:custGeom>
          <a:blipFill>
            <a:blip r:embed="rId5">
              <a:duotone>
                <a:prstClr val="black"/>
                <a:schemeClr val="tx2">
                  <a:tint val="45000"/>
                  <a:satMod val="400000"/>
                </a:schemeClr>
              </a:duotone>
            </a:blip>
            <a:stretch>
              <a:fillRect/>
            </a:stretch>
          </a:blipFill>
        </p:spPr>
      </p:sp>
      <p:pic>
        <p:nvPicPr>
          <p:cNvPr id="2" name="图片 1">
            <a:extLst>
              <a:ext uri="{FF2B5EF4-FFF2-40B4-BE49-F238E27FC236}">
                <a16:creationId xmlns:a16="http://schemas.microsoft.com/office/drawing/2014/main" id="{77094701-93B6-0CA9-739E-202350F9513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8156" t="4480" r="8835"/>
          <a:stretch/>
        </p:blipFill>
        <p:spPr>
          <a:xfrm>
            <a:off x="10309537" y="5347966"/>
            <a:ext cx="969646" cy="11157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文本框 2">
            <a:extLst>
              <a:ext uri="{FF2B5EF4-FFF2-40B4-BE49-F238E27FC236}">
                <a16:creationId xmlns:a16="http://schemas.microsoft.com/office/drawing/2014/main" id="{A83969D8-7956-5B42-635B-754E7F602267}"/>
              </a:ext>
            </a:extLst>
          </p:cNvPr>
          <p:cNvSpPr txBox="1"/>
          <p:nvPr/>
        </p:nvSpPr>
        <p:spPr>
          <a:xfrm>
            <a:off x="858004" y="267834"/>
            <a:ext cx="5663730" cy="564835"/>
          </a:xfrm>
          <a:prstGeom prst="rect">
            <a:avLst/>
          </a:prstGeom>
          <a:noFill/>
          <a:ln>
            <a:solidFill>
              <a:schemeClr val="tx1"/>
            </a:solidFill>
            <a:prstDash val="dash"/>
          </a:ln>
        </p:spPr>
        <p:txBody>
          <a:bodyPr wrap="square" rtlCol="0">
            <a:spAutoFit/>
            <a:scene3d>
              <a:camera prst="orthographicFront"/>
              <a:lightRig rig="threePt" dir="t"/>
            </a:scene3d>
            <a:sp3d contourW="12700"/>
          </a:bodyPr>
          <a:lstStyle/>
          <a:p>
            <a:pPr>
              <a:lnSpc>
                <a:spcPct val="114000"/>
              </a:lnSpc>
            </a:pPr>
            <a:r>
              <a:rPr lang="zh-CN" altLang="en-US" sz="1400" dirty="0">
                <a:latin typeface="+mj-ea"/>
                <a:ea typeface="+mj-ea"/>
              </a:rPr>
              <a:t>广东省教育科学规划课题     </a:t>
            </a:r>
            <a:r>
              <a:rPr lang="en-US" altLang="zh-CN" sz="1400" dirty="0">
                <a:latin typeface="+mj-ea"/>
              </a:rPr>
              <a:t>NO</a:t>
            </a:r>
            <a:r>
              <a:rPr lang="zh-CN" altLang="en-US" sz="1400" dirty="0">
                <a:latin typeface="+mj-ea"/>
              </a:rPr>
              <a:t>：</a:t>
            </a:r>
            <a:r>
              <a:rPr lang="en-US" altLang="zh-CN" sz="1400" dirty="0">
                <a:latin typeface="+mj-ea"/>
              </a:rPr>
              <a:t>2021YQJK270</a:t>
            </a:r>
            <a:endParaRPr lang="en-US" altLang="zh-CN" sz="1400" dirty="0">
              <a:latin typeface="+mj-ea"/>
              <a:ea typeface="+mj-ea"/>
            </a:endParaRPr>
          </a:p>
          <a:p>
            <a:pPr>
              <a:lnSpc>
                <a:spcPct val="114000"/>
              </a:lnSpc>
            </a:pPr>
            <a:r>
              <a:rPr lang="zh-CN" altLang="en-US" sz="1400" dirty="0">
                <a:latin typeface="+mj-ea"/>
                <a:ea typeface="+mj-ea"/>
              </a:rPr>
              <a:t>智慧校园支持下的农村中学教师信息化教学能力提升的研究</a:t>
            </a:r>
            <a:endParaRPr lang="en-US" altLang="zh-CN" sz="1400" dirty="0">
              <a:latin typeface="+mj-ea"/>
              <a:ea typeface="+mj-ea"/>
            </a:endParaRPr>
          </a:p>
        </p:txBody>
      </p:sp>
      <p:sp>
        <p:nvSpPr>
          <p:cNvPr id="4" name="文本框 3">
            <a:extLst>
              <a:ext uri="{FF2B5EF4-FFF2-40B4-BE49-F238E27FC236}">
                <a16:creationId xmlns:a16="http://schemas.microsoft.com/office/drawing/2014/main" id="{4C158AC7-F433-7F34-8893-33C4D52A90F9}"/>
              </a:ext>
            </a:extLst>
          </p:cNvPr>
          <p:cNvSpPr txBox="1"/>
          <p:nvPr/>
        </p:nvSpPr>
        <p:spPr>
          <a:xfrm>
            <a:off x="514763" y="1551264"/>
            <a:ext cx="6020439" cy="384144"/>
          </a:xfrm>
          <a:prstGeom prst="rect">
            <a:avLst/>
          </a:prstGeom>
          <a:noFill/>
          <a:ln>
            <a:noFill/>
            <a:prstDash val="dash"/>
          </a:ln>
        </p:spPr>
        <p:txBody>
          <a:bodyPr wrap="square" rtlCol="0">
            <a:spAutoFit/>
            <a:scene3d>
              <a:camera prst="orthographicFront"/>
              <a:lightRig rig="threePt" dir="t"/>
            </a:scene3d>
            <a:sp3d contourW="12700"/>
          </a:bodyPr>
          <a:lstStyle/>
          <a:p>
            <a:pPr>
              <a:lnSpc>
                <a:spcPct val="114000"/>
              </a:lnSpc>
            </a:pPr>
            <a:r>
              <a:rPr lang="zh-CN" altLang="en-US" dirty="0">
                <a:latin typeface="+mj-ea"/>
                <a:ea typeface="+mj-ea"/>
              </a:rPr>
              <a:t>廉江市</a:t>
            </a:r>
            <a:r>
              <a:rPr lang="en-US" altLang="zh-CN" dirty="0">
                <a:latin typeface="+mj-ea"/>
                <a:ea typeface="+mj-ea"/>
              </a:rPr>
              <a:t>2023</a:t>
            </a:r>
            <a:r>
              <a:rPr lang="zh-CN" altLang="en-US" dirty="0">
                <a:latin typeface="+mj-ea"/>
                <a:ea typeface="+mj-ea"/>
              </a:rPr>
              <a:t>年粤东粤西粤北小学及学前教育教师全员轮训</a:t>
            </a:r>
          </a:p>
        </p:txBody>
      </p:sp>
    </p:spTree>
    <p:extLst>
      <p:ext uri="{BB962C8B-B14F-4D97-AF65-F5344CB8AC3E}">
        <p14:creationId xmlns:p14="http://schemas.microsoft.com/office/powerpoint/2010/main" val="2759649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000" fill="hold"/>
                                        <p:tgtEl>
                                          <p:spTgt spid="30"/>
                                        </p:tgtEl>
                                        <p:attrNameLst>
                                          <p:attrName>ppt_x</p:attrName>
                                        </p:attrNameLst>
                                      </p:cBhvr>
                                      <p:tavLst>
                                        <p:tav tm="0">
                                          <p:val>
                                            <p:strVal val="#ppt_x"/>
                                          </p:val>
                                        </p:tav>
                                        <p:tav tm="100000">
                                          <p:val>
                                            <p:strVal val="#ppt_x"/>
                                          </p:val>
                                        </p:tav>
                                      </p:tavLst>
                                    </p:anim>
                                    <p:anim calcmode="lin" valueType="num">
                                      <p:cBhvr additive="base">
                                        <p:cTn id="8" dur="10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par>
                          <p:cTn id="13" fill="hold">
                            <p:stCondLst>
                              <p:cond delay="1500"/>
                            </p:stCondLst>
                            <p:childTnLst>
                              <p:par>
                                <p:cTn id="14" presetID="12" presetClass="entr" presetSubtype="1" fill="hold" grpId="0"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additive="base">
                                        <p:cTn id="16" dur="500"/>
                                        <p:tgtEl>
                                          <p:spTgt spid="40"/>
                                        </p:tgtEl>
                                        <p:attrNameLst>
                                          <p:attrName>ppt_y</p:attrName>
                                        </p:attrNameLst>
                                      </p:cBhvr>
                                      <p:tavLst>
                                        <p:tav tm="0">
                                          <p:val>
                                            <p:strVal val="#ppt_y-#ppt_h*1.125000"/>
                                          </p:val>
                                        </p:tav>
                                        <p:tav tm="100000">
                                          <p:val>
                                            <p:strVal val="#ppt_y"/>
                                          </p:val>
                                        </p:tav>
                                      </p:tavLst>
                                    </p:anim>
                                    <p:animEffect transition="in" filter="wipe(down)">
                                      <p:cBhvr>
                                        <p:cTn id="17" dur="500"/>
                                        <p:tgtEl>
                                          <p:spTgt spid="40"/>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500" fill="hold"/>
                                        <p:tgtEl>
                                          <p:spTgt spid="41"/>
                                        </p:tgtEl>
                                        <p:attrNameLst>
                                          <p:attrName>ppt_w</p:attrName>
                                        </p:attrNameLst>
                                      </p:cBhvr>
                                      <p:tavLst>
                                        <p:tav tm="0">
                                          <p:val>
                                            <p:fltVal val="0"/>
                                          </p:val>
                                        </p:tav>
                                        <p:tav tm="100000">
                                          <p:val>
                                            <p:strVal val="#ppt_w"/>
                                          </p:val>
                                        </p:tav>
                                      </p:tavLst>
                                    </p:anim>
                                    <p:anim calcmode="lin" valueType="num">
                                      <p:cBhvr>
                                        <p:cTn id="22" dur="500" fill="hold"/>
                                        <p:tgtEl>
                                          <p:spTgt spid="41"/>
                                        </p:tgtEl>
                                        <p:attrNameLst>
                                          <p:attrName>ppt_h</p:attrName>
                                        </p:attrNameLst>
                                      </p:cBhvr>
                                      <p:tavLst>
                                        <p:tav tm="0">
                                          <p:val>
                                            <p:fltVal val="0"/>
                                          </p:val>
                                        </p:tav>
                                        <p:tav tm="100000">
                                          <p:val>
                                            <p:strVal val="#ppt_h"/>
                                          </p:val>
                                        </p:tav>
                                      </p:tavLst>
                                    </p:anim>
                                    <p:animEffect transition="in" filter="fade">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childTnLst>
                                </p:cTn>
                              </p:par>
                              <p:par>
                                <p:cTn id="28" presetID="1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additive="base">
                                        <p:cTn id="30" dur="500"/>
                                        <p:tgtEl>
                                          <p:spTgt spid="8"/>
                                        </p:tgtEl>
                                        <p:attrNameLst>
                                          <p:attrName>ppt_x</p:attrName>
                                        </p:attrNameLst>
                                      </p:cBhvr>
                                      <p:tavLst>
                                        <p:tav tm="0">
                                          <p:val>
                                            <p:strVal val="#ppt_x-#ppt_w*1.125000"/>
                                          </p:val>
                                        </p:tav>
                                        <p:tav tm="100000">
                                          <p:val>
                                            <p:strVal val="#ppt_x"/>
                                          </p:val>
                                        </p:tav>
                                      </p:tavLst>
                                    </p:anim>
                                    <p:animEffect transition="in" filter="wipe(right)">
                                      <p:cBhvr>
                                        <p:cTn id="31" dur="500"/>
                                        <p:tgtEl>
                                          <p:spTgt spid="8"/>
                                        </p:tgtEl>
                                      </p:cBhvr>
                                    </p:animEffect>
                                  </p:childTnLst>
                                </p:cTn>
                              </p:par>
                            </p:childTnLst>
                          </p:cTn>
                        </p:par>
                        <p:par>
                          <p:cTn id="32" fill="hold">
                            <p:stCondLst>
                              <p:cond delay="3000"/>
                            </p:stCondLst>
                            <p:childTnLst>
                              <p:par>
                                <p:cTn id="33" presetID="12" presetClass="entr" presetSubtype="1"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p:tgtEl>
                                          <p:spTgt spid="3"/>
                                        </p:tgtEl>
                                        <p:attrNameLst>
                                          <p:attrName>ppt_y</p:attrName>
                                        </p:attrNameLst>
                                      </p:cBhvr>
                                      <p:tavLst>
                                        <p:tav tm="0">
                                          <p:val>
                                            <p:strVal val="#ppt_y-#ppt_h*1.125000"/>
                                          </p:val>
                                        </p:tav>
                                        <p:tav tm="100000">
                                          <p:val>
                                            <p:strVal val="#ppt_y"/>
                                          </p:val>
                                        </p:tav>
                                      </p:tavLst>
                                    </p:anim>
                                    <p:animEffect transition="in" filter="wipe(down)">
                                      <p:cBhvr>
                                        <p:cTn id="36" dur="500"/>
                                        <p:tgtEl>
                                          <p:spTgt spid="3"/>
                                        </p:tgtEl>
                                      </p:cBhvr>
                                    </p:animEffect>
                                  </p:childTnLst>
                                </p:cTn>
                              </p:par>
                            </p:childTnLst>
                          </p:cTn>
                        </p:par>
                        <p:par>
                          <p:cTn id="37" fill="hold">
                            <p:stCondLst>
                              <p:cond delay="3500"/>
                            </p:stCondLst>
                            <p:childTnLst>
                              <p:par>
                                <p:cTn id="38" presetID="12" presetClass="entr" presetSubtype="1" fill="hold" grpId="0" nodeType="after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p:tgtEl>
                                          <p:spTgt spid="4"/>
                                        </p:tgtEl>
                                        <p:attrNameLst>
                                          <p:attrName>ppt_y</p:attrName>
                                        </p:attrNameLst>
                                      </p:cBhvr>
                                      <p:tavLst>
                                        <p:tav tm="0">
                                          <p:val>
                                            <p:strVal val="#ppt_y-#ppt_h*1.125000"/>
                                          </p:val>
                                        </p:tav>
                                        <p:tav tm="100000">
                                          <p:val>
                                            <p:strVal val="#ppt_y"/>
                                          </p:val>
                                        </p:tav>
                                      </p:tavLst>
                                    </p:anim>
                                    <p:animEffect transition="in" filter="wipe(down)">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0" grpId="0"/>
      <p:bldP spid="39" grpId="0" animBg="1"/>
      <p:bldP spid="40" grpId="0"/>
      <p:bldP spid="3" grpId="0" animBg="1"/>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33" name="矩形 32"/>
          <p:cNvSpPr/>
          <p:nvPr/>
        </p:nvSpPr>
        <p:spPr>
          <a:xfrm>
            <a:off x="2335568" y="2763511"/>
            <a:ext cx="7368268"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策略一：利用知网研学，进行论文和课题研究</a:t>
            </a:r>
          </a:p>
        </p:txBody>
      </p:sp>
    </p:spTree>
    <p:extLst>
      <p:ext uri="{BB962C8B-B14F-4D97-AF65-F5344CB8AC3E}">
        <p14:creationId xmlns:p14="http://schemas.microsoft.com/office/powerpoint/2010/main" val="4610651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pic>
        <p:nvPicPr>
          <p:cNvPr id="3" name="图片 2">
            <a:extLst>
              <a:ext uri="{FF2B5EF4-FFF2-40B4-BE49-F238E27FC236}">
                <a16:creationId xmlns:a16="http://schemas.microsoft.com/office/drawing/2014/main" id="{C79AD5A6-7EDB-10A7-D128-DDF2A49E5869}"/>
              </a:ext>
            </a:extLst>
          </p:cNvPr>
          <p:cNvPicPr>
            <a:picLocks noChangeAspect="1"/>
          </p:cNvPicPr>
          <p:nvPr/>
        </p:nvPicPr>
        <p:blipFill>
          <a:blip r:embed="rId3"/>
          <a:stretch>
            <a:fillRect/>
          </a:stretch>
        </p:blipFill>
        <p:spPr>
          <a:xfrm>
            <a:off x="7841698" y="3530900"/>
            <a:ext cx="1656865" cy="1656865"/>
          </a:xfrm>
          <a:prstGeom prst="rect">
            <a:avLst/>
          </a:prstGeom>
        </p:spPr>
      </p:pic>
      <p:sp>
        <p:nvSpPr>
          <p:cNvPr id="8" name="矩形 7">
            <a:extLst>
              <a:ext uri="{FF2B5EF4-FFF2-40B4-BE49-F238E27FC236}">
                <a16:creationId xmlns:a16="http://schemas.microsoft.com/office/drawing/2014/main" id="{E798EFFC-C247-51F8-EE4A-CD8FDD0C28D8}"/>
              </a:ext>
            </a:extLst>
          </p:cNvPr>
          <p:cNvSpPr/>
          <p:nvPr/>
        </p:nvSpPr>
        <p:spPr>
          <a:xfrm>
            <a:off x="2680503" y="1653666"/>
            <a:ext cx="2954656" cy="923330"/>
          </a:xfrm>
          <a:prstGeom prst="rect">
            <a:avLst/>
          </a:prstGeom>
          <a:noFill/>
        </p:spPr>
        <p:txBody>
          <a:bodyPr wrap="none" lIns="91440" tIns="45720" rIns="91440" bIns="45720">
            <a:spAutoFit/>
          </a:bodyPr>
          <a:lstStyle/>
          <a:p>
            <a:pPr algn="ctr"/>
            <a:r>
              <a:rPr lang="zh-CN" altLang="en-US" sz="5400" dirty="0">
                <a:ln w="0"/>
                <a:solidFill>
                  <a:srgbClr val="0070C0"/>
                </a:solidFill>
                <a:effectLst>
                  <a:outerShdw blurRad="38100" dist="25400" dir="5400000" algn="ctr" rotWithShape="0">
                    <a:srgbClr val="6E747A">
                      <a:alpha val="43000"/>
                    </a:srgbClr>
                  </a:outerShdw>
                </a:effectLst>
                <a:latin typeface="钉钉进步体" panose="00020600040101010101" pitchFamily="18" charset="-122"/>
                <a:ea typeface="钉钉进步体" panose="00020600040101010101" pitchFamily="18" charset="-122"/>
              </a:rPr>
              <a:t>知网研学</a:t>
            </a:r>
            <a:endParaRPr lang="zh-CN" altLang="en-US" sz="5400" b="0" cap="none" spc="0" dirty="0">
              <a:ln w="0"/>
              <a:solidFill>
                <a:srgbClr val="0070C0"/>
              </a:solidFill>
              <a:effectLst>
                <a:outerShdw blurRad="38100" dist="25400" dir="5400000" algn="ctr" rotWithShape="0">
                  <a:srgbClr val="6E747A">
                    <a:alpha val="43000"/>
                  </a:srgbClr>
                </a:outerShdw>
              </a:effectLst>
              <a:latin typeface="钉钉进步体" panose="00020600040101010101" pitchFamily="18" charset="-122"/>
              <a:ea typeface="钉钉进步体" panose="00020600040101010101" pitchFamily="18" charset="-122"/>
            </a:endParaRPr>
          </a:p>
        </p:txBody>
      </p:sp>
      <p:pic>
        <p:nvPicPr>
          <p:cNvPr id="13" name="图片 12">
            <a:extLst>
              <a:ext uri="{FF2B5EF4-FFF2-40B4-BE49-F238E27FC236}">
                <a16:creationId xmlns:a16="http://schemas.microsoft.com/office/drawing/2014/main" id="{75CDE2EA-9969-5760-AB36-2CA5E88B4737}"/>
              </a:ext>
            </a:extLst>
          </p:cNvPr>
          <p:cNvPicPr>
            <a:picLocks noChangeAspect="1"/>
          </p:cNvPicPr>
          <p:nvPr/>
        </p:nvPicPr>
        <p:blipFill>
          <a:blip r:embed="rId4"/>
          <a:stretch>
            <a:fillRect/>
          </a:stretch>
        </p:blipFill>
        <p:spPr>
          <a:xfrm>
            <a:off x="1725970" y="2609850"/>
            <a:ext cx="5267325" cy="819150"/>
          </a:xfrm>
          <a:prstGeom prst="rect">
            <a:avLst/>
          </a:prstGeom>
        </p:spPr>
      </p:pic>
      <p:sp>
        <p:nvSpPr>
          <p:cNvPr id="15" name="文本框 14">
            <a:extLst>
              <a:ext uri="{FF2B5EF4-FFF2-40B4-BE49-F238E27FC236}">
                <a16:creationId xmlns:a16="http://schemas.microsoft.com/office/drawing/2014/main" id="{52638CA4-4BBB-35DC-B842-7B2E86927698}"/>
              </a:ext>
            </a:extLst>
          </p:cNvPr>
          <p:cNvSpPr txBox="1"/>
          <p:nvPr/>
        </p:nvSpPr>
        <p:spPr>
          <a:xfrm>
            <a:off x="1506555" y="3530900"/>
            <a:ext cx="6097554" cy="1754326"/>
          </a:xfrm>
          <a:prstGeom prst="rect">
            <a:avLst/>
          </a:prstGeom>
          <a:noFill/>
        </p:spPr>
        <p:txBody>
          <a:bodyPr wrap="square">
            <a:spAutoFit/>
          </a:bodyPr>
          <a:lstStyle/>
          <a:p>
            <a:r>
              <a:rPr lang="zh-CN" altLang="en-US" b="0" i="0" dirty="0">
                <a:solidFill>
                  <a:srgbClr val="333333"/>
                </a:solidFill>
                <a:effectLst/>
                <a:latin typeface="微软雅黑" panose="020B0503020204020204" pitchFamily="34" charset="-122"/>
                <a:ea typeface="微软雅黑" panose="020B0503020204020204" pitchFamily="34" charset="-122"/>
              </a:rPr>
              <a:t>知网研学是在提供传统文献服务的基础上，以云服务的模式，提供集中外文献检索、文献管理、文献阅读、笔记整理、论文写作、个人知识管理等功能为一体的个人探究式学习平台。平台提供网页版、桌面端（原</a:t>
            </a:r>
            <a:r>
              <a:rPr lang="en-US" altLang="zh-CN" b="0" i="0" dirty="0">
                <a:solidFill>
                  <a:srgbClr val="333333"/>
                </a:solidFill>
                <a:effectLst/>
                <a:latin typeface="微软雅黑" panose="020B0503020204020204" pitchFamily="34" charset="-122"/>
                <a:ea typeface="微软雅黑" panose="020B0503020204020204" pitchFamily="34" charset="-122"/>
              </a:rPr>
              <a:t>E-Study</a:t>
            </a:r>
            <a:r>
              <a:rPr lang="zh-CN" altLang="en-US" b="0" i="0" dirty="0">
                <a:solidFill>
                  <a:srgbClr val="333333"/>
                </a:solidFill>
                <a:effectLst/>
                <a:latin typeface="微软雅黑" panose="020B0503020204020204" pitchFamily="34" charset="-122"/>
                <a:ea typeface="微软雅黑" panose="020B0503020204020204" pitchFamily="34" charset="-122"/>
              </a:rPr>
              <a:t>，</a:t>
            </a:r>
            <a:r>
              <a:rPr lang="en-US" altLang="zh-CN" b="0" i="0" dirty="0">
                <a:solidFill>
                  <a:srgbClr val="333333"/>
                </a:solidFill>
                <a:effectLst/>
                <a:latin typeface="微软雅黑" panose="020B0503020204020204" pitchFamily="34" charset="-122"/>
                <a:ea typeface="微软雅黑" panose="020B0503020204020204" pitchFamily="34" charset="-122"/>
              </a:rPr>
              <a:t>Windows</a:t>
            </a:r>
            <a:r>
              <a:rPr lang="zh-CN" altLang="en-US" b="0" i="0" dirty="0">
                <a:solidFill>
                  <a:srgbClr val="333333"/>
                </a:solidFill>
                <a:effectLst/>
                <a:latin typeface="微软雅黑" panose="020B0503020204020204" pitchFamily="34" charset="-122"/>
                <a:ea typeface="微软雅黑" panose="020B0503020204020204" pitchFamily="34" charset="-122"/>
              </a:rPr>
              <a:t>和</a:t>
            </a:r>
            <a:r>
              <a:rPr lang="en-US" altLang="zh-CN" b="0" i="0" dirty="0">
                <a:solidFill>
                  <a:srgbClr val="333333"/>
                </a:solidFill>
                <a:effectLst/>
                <a:latin typeface="微软雅黑" panose="020B0503020204020204" pitchFamily="34" charset="-122"/>
                <a:ea typeface="微软雅黑" panose="020B0503020204020204" pitchFamily="34" charset="-122"/>
              </a:rPr>
              <a:t>Mac</a:t>
            </a:r>
            <a:r>
              <a:rPr lang="zh-CN" altLang="en-US" b="0" i="0" dirty="0">
                <a:solidFill>
                  <a:srgbClr val="333333"/>
                </a:solidFill>
                <a:effectLst/>
                <a:latin typeface="微软雅黑" panose="020B0503020204020204" pitchFamily="34" charset="-122"/>
                <a:ea typeface="微软雅黑" panose="020B0503020204020204" pitchFamily="34" charset="-122"/>
              </a:rPr>
              <a:t>）、移动端（</a:t>
            </a:r>
            <a:r>
              <a:rPr lang="en-US" altLang="zh-CN" b="0" i="0" dirty="0">
                <a:solidFill>
                  <a:srgbClr val="333333"/>
                </a:solidFill>
                <a:effectLst/>
                <a:latin typeface="微软雅黑" panose="020B0503020204020204" pitchFamily="34" charset="-122"/>
                <a:ea typeface="微软雅黑" panose="020B0503020204020204" pitchFamily="34" charset="-122"/>
              </a:rPr>
              <a:t>iOS</a:t>
            </a:r>
            <a:r>
              <a:rPr lang="zh-CN" altLang="en-US" b="0" i="0" dirty="0">
                <a:solidFill>
                  <a:srgbClr val="333333"/>
                </a:solidFill>
                <a:effectLst/>
                <a:latin typeface="微软雅黑" panose="020B0503020204020204" pitchFamily="34" charset="-122"/>
                <a:ea typeface="微软雅黑" panose="020B0503020204020204" pitchFamily="34" charset="-122"/>
              </a:rPr>
              <a:t>和安卓），多端数据云同步，满足学习者在不同场景下的学习需求。</a:t>
            </a:r>
            <a:endParaRPr lang="zh-CN" altLang="en-US" dirty="0"/>
          </a:p>
        </p:txBody>
      </p:sp>
      <p:sp>
        <p:nvSpPr>
          <p:cNvPr id="17" name="文本框 16">
            <a:hlinkClick r:id="rId5"/>
            <a:extLst>
              <a:ext uri="{FF2B5EF4-FFF2-40B4-BE49-F238E27FC236}">
                <a16:creationId xmlns:a16="http://schemas.microsoft.com/office/drawing/2014/main" id="{ED5992E5-608F-DBC0-F2A1-B02C8D724DC9}"/>
              </a:ext>
            </a:extLst>
          </p:cNvPr>
          <p:cNvSpPr txBox="1"/>
          <p:nvPr/>
        </p:nvSpPr>
        <p:spPr>
          <a:xfrm>
            <a:off x="7636668" y="3244334"/>
            <a:ext cx="2020516" cy="369332"/>
          </a:xfrm>
          <a:prstGeom prst="rect">
            <a:avLst/>
          </a:prstGeom>
          <a:noFill/>
        </p:spPr>
        <p:txBody>
          <a:bodyPr wrap="square">
            <a:spAutoFit/>
          </a:bodyPr>
          <a:lstStyle/>
          <a:p>
            <a:r>
              <a:rPr lang="zh-CN" altLang="en-US" dirty="0"/>
              <a:t>https://x.cnki.net/</a:t>
            </a:r>
          </a:p>
        </p:txBody>
      </p:sp>
    </p:spTree>
    <p:extLst>
      <p:ext uri="{BB962C8B-B14F-4D97-AF65-F5344CB8AC3E}">
        <p14:creationId xmlns:p14="http://schemas.microsoft.com/office/powerpoint/2010/main" val="3753716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pic>
        <p:nvPicPr>
          <p:cNvPr id="1026" name="Picture 2" descr="图片">
            <a:extLst>
              <a:ext uri="{FF2B5EF4-FFF2-40B4-BE49-F238E27FC236}">
                <a16:creationId xmlns:a16="http://schemas.microsoft.com/office/drawing/2014/main" id="{65948CA3-312F-7FA2-18D4-0ABACDB7C5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6325" y="1309688"/>
            <a:ext cx="10039350" cy="4238625"/>
          </a:xfrm>
          <a:prstGeom prst="rect">
            <a:avLst/>
          </a:prstGeom>
          <a:noFill/>
          <a:extLst>
            <a:ext uri="{909E8E84-426E-40DD-AFC4-6F175D3DCCD1}">
              <a14:hiddenFill xmlns:a14="http://schemas.microsoft.com/office/drawing/2010/main">
                <a:solidFill>
                  <a:srgbClr val="FFFFFF"/>
                </a:solidFill>
              </a14:hiddenFill>
            </a:ext>
          </a:extLst>
        </p:spPr>
      </p:pic>
      <p:sp>
        <p:nvSpPr>
          <p:cNvPr id="4" name="文本框 3">
            <a:extLst>
              <a:ext uri="{FF2B5EF4-FFF2-40B4-BE49-F238E27FC236}">
                <a16:creationId xmlns:a16="http://schemas.microsoft.com/office/drawing/2014/main" id="{D787C89C-DBD2-E1B1-579E-12780825A78E}"/>
              </a:ext>
            </a:extLst>
          </p:cNvPr>
          <p:cNvSpPr txBox="1"/>
          <p:nvPr/>
        </p:nvSpPr>
        <p:spPr>
          <a:xfrm>
            <a:off x="2432957" y="5788907"/>
            <a:ext cx="7158912" cy="369332"/>
          </a:xfrm>
          <a:prstGeom prst="rect">
            <a:avLst/>
          </a:prstGeom>
          <a:noFill/>
        </p:spPr>
        <p:txBody>
          <a:bodyPr wrap="square">
            <a:spAutoFit/>
          </a:bodyPr>
          <a:lstStyle/>
          <a:p>
            <a:r>
              <a:rPr lang="zh-CN" altLang="en-US" b="0" i="0" dirty="0">
                <a:solidFill>
                  <a:srgbClr val="333333"/>
                </a:solidFill>
                <a:effectLst/>
                <a:latin typeface="system-ui"/>
              </a:rPr>
              <a:t>网址链接：直接输入网址 </a:t>
            </a:r>
            <a:r>
              <a:rPr lang="en-US" altLang="zh-CN" b="0" i="0" dirty="0">
                <a:solidFill>
                  <a:srgbClr val="333333"/>
                </a:solidFill>
                <a:effectLst/>
                <a:latin typeface="system-ui"/>
              </a:rPr>
              <a:t>x.cnki.net</a:t>
            </a:r>
            <a:r>
              <a:rPr lang="zh-CN" altLang="en-US" b="0" i="0" dirty="0">
                <a:solidFill>
                  <a:srgbClr val="333333"/>
                </a:solidFill>
                <a:effectLst/>
                <a:latin typeface="system-ui"/>
              </a:rPr>
              <a:t>或登录知网首页，点击研学平台。</a:t>
            </a:r>
            <a:endParaRPr lang="zh-CN" altLang="en-US" dirty="0"/>
          </a:p>
        </p:txBody>
      </p:sp>
    </p:spTree>
    <p:extLst>
      <p:ext uri="{BB962C8B-B14F-4D97-AF65-F5344CB8AC3E}">
        <p14:creationId xmlns:p14="http://schemas.microsoft.com/office/powerpoint/2010/main" val="12644168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pic>
        <p:nvPicPr>
          <p:cNvPr id="2050" name="Picture 2" descr="图片">
            <a:extLst>
              <a:ext uri="{FF2B5EF4-FFF2-40B4-BE49-F238E27FC236}">
                <a16:creationId xmlns:a16="http://schemas.microsoft.com/office/drawing/2014/main" id="{0571A3CF-BDFB-D044-641B-9656C0ACA7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1247775"/>
            <a:ext cx="9906000" cy="4362450"/>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a:extLst>
              <a:ext uri="{FF2B5EF4-FFF2-40B4-BE49-F238E27FC236}">
                <a16:creationId xmlns:a16="http://schemas.microsoft.com/office/drawing/2014/main" id="{7F8E51A3-29B4-51B4-4261-E048CE23AEA1}"/>
              </a:ext>
            </a:extLst>
          </p:cNvPr>
          <p:cNvSpPr txBox="1"/>
          <p:nvPr/>
        </p:nvSpPr>
        <p:spPr>
          <a:xfrm>
            <a:off x="2470280" y="5659552"/>
            <a:ext cx="7214896" cy="369332"/>
          </a:xfrm>
          <a:prstGeom prst="rect">
            <a:avLst/>
          </a:prstGeom>
          <a:noFill/>
        </p:spPr>
        <p:txBody>
          <a:bodyPr wrap="square">
            <a:spAutoFit/>
          </a:bodyPr>
          <a:lstStyle/>
          <a:p>
            <a:r>
              <a:rPr lang="zh-CN" altLang="en-US" b="0" i="0" dirty="0">
                <a:solidFill>
                  <a:srgbClr val="333333"/>
                </a:solidFill>
                <a:effectLst/>
                <a:latin typeface="微软雅黑" panose="020B0503020204020204" pitchFamily="34" charset="-122"/>
                <a:ea typeface="微软雅黑" panose="020B0503020204020204" pitchFamily="34" charset="-122"/>
              </a:rPr>
              <a:t>注册</a:t>
            </a:r>
            <a:r>
              <a:rPr lang="en-US" altLang="zh-CN" b="0" i="0" dirty="0">
                <a:solidFill>
                  <a:srgbClr val="333333"/>
                </a:solidFill>
                <a:effectLst/>
                <a:latin typeface="微软雅黑" panose="020B0503020204020204" pitchFamily="34" charset="-122"/>
                <a:ea typeface="微软雅黑" panose="020B0503020204020204" pitchFamily="34" charset="-122"/>
              </a:rPr>
              <a:t>/</a:t>
            </a:r>
            <a:r>
              <a:rPr lang="zh-CN" altLang="en-US" b="0" i="0" dirty="0">
                <a:solidFill>
                  <a:srgbClr val="333333"/>
                </a:solidFill>
                <a:effectLst/>
                <a:latin typeface="微软雅黑" panose="020B0503020204020204" pitchFamily="34" charset="-122"/>
                <a:ea typeface="微软雅黑" panose="020B0503020204020204" pitchFamily="34" charset="-122"/>
              </a:rPr>
              <a:t>登录账号，如忘记密码，可根据注册手机或邮箱进行找回。</a:t>
            </a:r>
            <a:endParaRPr lang="zh-CN" altLang="en-US" dirty="0"/>
          </a:p>
        </p:txBody>
      </p:sp>
    </p:spTree>
    <p:extLst>
      <p:ext uri="{BB962C8B-B14F-4D97-AF65-F5344CB8AC3E}">
        <p14:creationId xmlns:p14="http://schemas.microsoft.com/office/powerpoint/2010/main" val="40406295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4" name="文本框 3">
            <a:extLst>
              <a:ext uri="{FF2B5EF4-FFF2-40B4-BE49-F238E27FC236}">
                <a16:creationId xmlns:a16="http://schemas.microsoft.com/office/drawing/2014/main" id="{8316B24A-8215-3F3F-A41B-3745B3F4D7CC}"/>
              </a:ext>
            </a:extLst>
          </p:cNvPr>
          <p:cNvSpPr txBox="1"/>
          <p:nvPr/>
        </p:nvSpPr>
        <p:spPr>
          <a:xfrm>
            <a:off x="1343608" y="5091469"/>
            <a:ext cx="9983755" cy="646331"/>
          </a:xfrm>
          <a:prstGeom prst="rect">
            <a:avLst/>
          </a:prstGeom>
          <a:noFill/>
        </p:spPr>
        <p:txBody>
          <a:bodyPr wrap="square">
            <a:spAutoFit/>
          </a:bodyPr>
          <a:lstStyle/>
          <a:p>
            <a:r>
              <a:rPr lang="zh-CN" altLang="en-US" b="0" i="0" dirty="0">
                <a:solidFill>
                  <a:srgbClr val="333333"/>
                </a:solidFill>
                <a:effectLst/>
                <a:latin typeface="微软雅黑" panose="020B0503020204020204" pitchFamily="34" charset="-122"/>
                <a:ea typeface="微软雅黑" panose="020B0503020204020204" pitchFamily="34" charset="-122"/>
              </a:rPr>
              <a:t>关联机构</a:t>
            </a:r>
            <a:r>
              <a:rPr lang="zh-CN" altLang="en-US" dirty="0">
                <a:solidFill>
                  <a:srgbClr val="333333"/>
                </a:solidFill>
                <a:latin typeface="微软雅黑" panose="020B0503020204020204" pitchFamily="34" charset="-122"/>
                <a:ea typeface="微软雅黑" panose="020B0503020204020204" pitchFamily="34" charset="-122"/>
              </a:rPr>
              <a:t>：</a:t>
            </a:r>
            <a:r>
              <a:rPr lang="zh-CN" altLang="en-US" b="0" i="0" dirty="0">
                <a:solidFill>
                  <a:srgbClr val="333333"/>
                </a:solidFill>
                <a:effectLst/>
                <a:latin typeface="微软雅黑" panose="020B0503020204020204" pitchFamily="34" charset="-122"/>
                <a:ea typeface="微软雅黑" panose="020B0503020204020204" pitchFamily="34" charset="-122"/>
              </a:rPr>
              <a:t>登录研学平台后，点击个人头像进入“个人中心”，选择“关联机构</a:t>
            </a:r>
            <a:r>
              <a:rPr lang="en-US" altLang="zh-CN" b="0" i="0" dirty="0">
                <a:solidFill>
                  <a:srgbClr val="333333"/>
                </a:solidFill>
                <a:effectLst/>
                <a:latin typeface="微软雅黑" panose="020B0503020204020204" pitchFamily="34" charset="-122"/>
                <a:ea typeface="微软雅黑" panose="020B0503020204020204" pitchFamily="34" charset="-122"/>
              </a:rPr>
              <a:t>/</a:t>
            </a:r>
            <a:r>
              <a:rPr lang="zh-CN" altLang="en-US" b="0" i="0" dirty="0">
                <a:solidFill>
                  <a:srgbClr val="333333"/>
                </a:solidFill>
                <a:effectLst/>
                <a:latin typeface="微软雅黑" panose="020B0503020204020204" pitchFamily="34" charset="-122"/>
                <a:ea typeface="微软雅黑" panose="020B0503020204020204" pitchFamily="34" charset="-122"/>
              </a:rPr>
              <a:t>团队”， 在“口令关联”一栏，输入关联口令</a:t>
            </a:r>
            <a:r>
              <a:rPr lang="zh-CN" altLang="en-US" b="1" i="0" dirty="0">
                <a:solidFill>
                  <a:srgbClr val="333333"/>
                </a:solidFill>
                <a:effectLst/>
                <a:latin typeface="微软雅黑" panose="020B0503020204020204" pitchFamily="34" charset="-122"/>
                <a:ea typeface="微软雅黑" panose="020B0503020204020204" pitchFamily="34" charset="-122"/>
              </a:rPr>
              <a:t>“</a:t>
            </a:r>
            <a:r>
              <a:rPr lang="en-US" altLang="zh-CN" b="0" i="0" dirty="0">
                <a:solidFill>
                  <a:srgbClr val="333333"/>
                </a:solidFill>
                <a:effectLst/>
                <a:latin typeface="微软雅黑" panose="020B0503020204020204" pitchFamily="34" charset="-122"/>
                <a:ea typeface="微软雅黑" panose="020B0503020204020204" pitchFamily="34" charset="-122"/>
              </a:rPr>
              <a:t>JEALZX</a:t>
            </a:r>
            <a:r>
              <a:rPr lang="zh-CN" altLang="en-US" b="1" i="0" dirty="0">
                <a:solidFill>
                  <a:srgbClr val="333333"/>
                </a:solidFill>
                <a:effectLst/>
                <a:latin typeface="微软雅黑" panose="020B0503020204020204" pitchFamily="34" charset="-122"/>
                <a:ea typeface="微软雅黑" panose="020B0503020204020204" pitchFamily="34" charset="-122"/>
              </a:rPr>
              <a:t>”，</a:t>
            </a:r>
            <a:r>
              <a:rPr lang="zh-CN" altLang="en-US" b="0" i="0" dirty="0">
                <a:solidFill>
                  <a:srgbClr val="333333"/>
                </a:solidFill>
                <a:effectLst/>
                <a:latin typeface="微软雅黑" panose="020B0503020204020204" pitchFamily="34" charset="-122"/>
                <a:ea typeface="微软雅黑" panose="020B0503020204020204" pitchFamily="34" charset="-122"/>
              </a:rPr>
              <a:t>关联成功显示“成功加入廉江市青平中学”。</a:t>
            </a:r>
            <a:endParaRPr lang="zh-CN" altLang="en-US" dirty="0"/>
          </a:p>
        </p:txBody>
      </p:sp>
      <p:pic>
        <p:nvPicPr>
          <p:cNvPr id="3" name="图片 2">
            <a:extLst>
              <a:ext uri="{FF2B5EF4-FFF2-40B4-BE49-F238E27FC236}">
                <a16:creationId xmlns:a16="http://schemas.microsoft.com/office/drawing/2014/main" id="{8C790352-4BEA-9526-A8DD-0DABDC50E8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14212" y="1792312"/>
            <a:ext cx="2686382" cy="2686382"/>
          </a:xfrm>
          <a:prstGeom prst="rect">
            <a:avLst/>
          </a:prstGeom>
        </p:spPr>
      </p:pic>
      <p:pic>
        <p:nvPicPr>
          <p:cNvPr id="8" name="图片 7">
            <a:extLst>
              <a:ext uri="{FF2B5EF4-FFF2-40B4-BE49-F238E27FC236}">
                <a16:creationId xmlns:a16="http://schemas.microsoft.com/office/drawing/2014/main" id="{75452F20-F19A-055A-6E7C-04C231231E6F}"/>
              </a:ext>
            </a:extLst>
          </p:cNvPr>
          <p:cNvPicPr>
            <a:picLocks noChangeAspect="1"/>
          </p:cNvPicPr>
          <p:nvPr/>
        </p:nvPicPr>
        <p:blipFill>
          <a:blip r:embed="rId4"/>
          <a:stretch>
            <a:fillRect/>
          </a:stretch>
        </p:blipFill>
        <p:spPr>
          <a:xfrm>
            <a:off x="1343608" y="1120200"/>
            <a:ext cx="7366419" cy="3713057"/>
          </a:xfrm>
          <a:prstGeom prst="rect">
            <a:avLst/>
          </a:prstGeom>
        </p:spPr>
      </p:pic>
    </p:spTree>
    <p:extLst>
      <p:ext uri="{BB962C8B-B14F-4D97-AF65-F5344CB8AC3E}">
        <p14:creationId xmlns:p14="http://schemas.microsoft.com/office/powerpoint/2010/main" val="9202676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3" name="矩形 2">
            <a:extLst>
              <a:ext uri="{FF2B5EF4-FFF2-40B4-BE49-F238E27FC236}">
                <a16:creationId xmlns:a16="http://schemas.microsoft.com/office/drawing/2014/main" id="{EC66CD26-5453-2809-4F51-E0DAC01FEF0E}"/>
              </a:ext>
            </a:extLst>
          </p:cNvPr>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60" name="文本框 59">
            <a:extLst>
              <a:ext uri="{FF2B5EF4-FFF2-40B4-BE49-F238E27FC236}">
                <a16:creationId xmlns:a16="http://schemas.microsoft.com/office/drawing/2014/main" id="{E0D71DE4-3642-E410-E3C2-4F672DB35883}"/>
              </a:ext>
            </a:extLst>
          </p:cNvPr>
          <p:cNvSpPr txBox="1"/>
          <p:nvPr/>
        </p:nvSpPr>
        <p:spPr>
          <a:xfrm>
            <a:off x="956767" y="971043"/>
            <a:ext cx="7047302" cy="499111"/>
          </a:xfrm>
          <a:prstGeom prst="rect">
            <a:avLst/>
          </a:prstGeom>
          <a:noFill/>
        </p:spPr>
        <p:txBody>
          <a:bodyPr wrap="square">
            <a:spAutoFit/>
          </a:bodyPr>
          <a:lstStyle/>
          <a:p>
            <a:pPr>
              <a:lnSpc>
                <a:spcPct val="150000"/>
              </a:lnSpc>
            </a:pPr>
            <a:r>
              <a:rPr lang="zh-CN" altLang="en-US" sz="2000" dirty="0">
                <a:solidFill>
                  <a:srgbClr val="0070C0"/>
                </a:solidFill>
                <a:latin typeface="+mn-lt"/>
                <a:ea typeface="+mn-ea"/>
                <a:cs typeface="+mn-ea"/>
                <a:sym typeface="+mn-lt"/>
              </a:rPr>
              <a:t>一、确定研究方向，寻找课题名称来源</a:t>
            </a:r>
            <a:endParaRPr lang="en-US" altLang="zh-CN" sz="2000" dirty="0">
              <a:solidFill>
                <a:srgbClr val="0070C0"/>
              </a:solidFill>
              <a:latin typeface="+mn-lt"/>
              <a:ea typeface="+mn-ea"/>
              <a:cs typeface="+mn-ea"/>
              <a:sym typeface="+mn-lt"/>
            </a:endParaRPr>
          </a:p>
        </p:txBody>
      </p:sp>
      <p:grpSp>
        <p:nvGrpSpPr>
          <p:cNvPr id="61" name="Group 44">
            <a:extLst>
              <a:ext uri="{FF2B5EF4-FFF2-40B4-BE49-F238E27FC236}">
                <a16:creationId xmlns:a16="http://schemas.microsoft.com/office/drawing/2014/main" id="{B5332B9F-A86B-88F7-50A2-2BF1BB1AAB3F}"/>
              </a:ext>
            </a:extLst>
          </p:cNvPr>
          <p:cNvGrpSpPr/>
          <p:nvPr/>
        </p:nvGrpSpPr>
        <p:grpSpPr>
          <a:xfrm>
            <a:off x="2754508" y="1824059"/>
            <a:ext cx="7884987" cy="989418"/>
            <a:chOff x="7741630" y="2040552"/>
            <a:chExt cx="3626117" cy="938164"/>
          </a:xfrm>
        </p:grpSpPr>
        <p:sp>
          <p:nvSpPr>
            <p:cNvPr id="62" name="TextBox 45">
              <a:extLst>
                <a:ext uri="{FF2B5EF4-FFF2-40B4-BE49-F238E27FC236}">
                  <a16:creationId xmlns:a16="http://schemas.microsoft.com/office/drawing/2014/main" id="{FA213229-0107-5B6F-3663-3D3995B8371F}"/>
                </a:ext>
              </a:extLst>
            </p:cNvPr>
            <p:cNvSpPr txBox="1"/>
            <p:nvPr/>
          </p:nvSpPr>
          <p:spPr>
            <a:xfrm>
              <a:off x="7744836" y="2040552"/>
              <a:ext cx="1217236" cy="343573"/>
            </a:xfrm>
            <a:prstGeom prst="rect">
              <a:avLst/>
            </a:prstGeom>
            <a:noFill/>
          </p:spPr>
          <p:txBody>
            <a:bodyPr wrap="none" rtlCol="0">
              <a:spAutoFit/>
            </a:bodyPr>
            <a:lstStyle/>
            <a:p>
              <a:pPr>
                <a:lnSpc>
                  <a:spcPct val="120000"/>
                </a:lnSpc>
              </a:pPr>
              <a:r>
                <a:rPr lang="zh-CN" altLang="en-US" sz="1600" b="1" dirty="0">
                  <a:solidFill>
                    <a:schemeClr val="accent2"/>
                  </a:solidFill>
                  <a:latin typeface="+mn-lt"/>
                  <a:ea typeface="+mn-ea"/>
                  <a:cs typeface="+mn-ea"/>
                  <a:sym typeface="+mn-lt"/>
                </a:rPr>
                <a:t>从教育教学实践中寻找课题</a:t>
              </a:r>
              <a:endParaRPr lang="en-US" altLang="zh-CN" sz="1600" dirty="0">
                <a:solidFill>
                  <a:schemeClr val="accent2"/>
                </a:solidFill>
                <a:latin typeface="+mn-lt"/>
                <a:ea typeface="+mn-ea"/>
                <a:cs typeface="+mn-ea"/>
                <a:sym typeface="+mn-lt"/>
              </a:endParaRPr>
            </a:p>
          </p:txBody>
        </p:sp>
        <p:sp>
          <p:nvSpPr>
            <p:cNvPr id="63" name="TextBox 46">
              <a:extLst>
                <a:ext uri="{FF2B5EF4-FFF2-40B4-BE49-F238E27FC236}">
                  <a16:creationId xmlns:a16="http://schemas.microsoft.com/office/drawing/2014/main" id="{A6C0341F-46B7-0394-A434-E70258B15CB6}"/>
                </a:ext>
              </a:extLst>
            </p:cNvPr>
            <p:cNvSpPr txBox="1"/>
            <p:nvPr/>
          </p:nvSpPr>
          <p:spPr>
            <a:xfrm>
              <a:off x="7741630" y="2314795"/>
              <a:ext cx="3626117" cy="663921"/>
            </a:xfrm>
            <a:prstGeom prst="rect">
              <a:avLst/>
            </a:prstGeom>
            <a:noFill/>
          </p:spPr>
          <p:txBody>
            <a:bodyPr wrap="square" rtlCol="0">
              <a:spAutoFit/>
            </a:bodyPr>
            <a:lstStyle/>
            <a:p>
              <a:pPr defTabSz="1285829">
                <a:lnSpc>
                  <a:spcPct val="150000"/>
                </a:lnSpc>
                <a:spcBef>
                  <a:spcPct val="20000"/>
                </a:spcBef>
                <a:defRPr/>
              </a:pPr>
              <a:r>
                <a:rPr lang="zh-CN" altLang="en-US" sz="1400" dirty="0">
                  <a:solidFill>
                    <a:schemeClr val="tx1">
                      <a:lumMod val="50000"/>
                      <a:lumOff val="50000"/>
                    </a:schemeClr>
                  </a:solidFill>
                  <a:latin typeface="+mn-lt"/>
                  <a:ea typeface="+mn-ea"/>
                  <a:cs typeface="+mn-ea"/>
                  <a:sym typeface="+mn-lt"/>
                </a:rPr>
                <a:t>留心教学过程中出现的问题，如我校均衡班学生出现的厌学、学习困难等，重点班出现的无法应变中考考试改革等问题，都是很好的课题研究方向。</a:t>
              </a:r>
              <a:endParaRPr lang="en-US" altLang="zh-CN" sz="1400" dirty="0">
                <a:solidFill>
                  <a:schemeClr val="tx1">
                    <a:lumMod val="50000"/>
                    <a:lumOff val="50000"/>
                  </a:schemeClr>
                </a:solidFill>
                <a:latin typeface="+mn-lt"/>
                <a:ea typeface="+mn-ea"/>
                <a:cs typeface="+mn-ea"/>
                <a:sym typeface="+mn-lt"/>
              </a:endParaRPr>
            </a:p>
          </p:txBody>
        </p:sp>
      </p:grpSp>
      <p:grpSp>
        <p:nvGrpSpPr>
          <p:cNvPr id="3072" name="Group 47">
            <a:extLst>
              <a:ext uri="{FF2B5EF4-FFF2-40B4-BE49-F238E27FC236}">
                <a16:creationId xmlns:a16="http://schemas.microsoft.com/office/drawing/2014/main" id="{B0E2A8E8-AE52-6516-431B-0149BEAE621C}"/>
              </a:ext>
            </a:extLst>
          </p:cNvPr>
          <p:cNvGrpSpPr/>
          <p:nvPr/>
        </p:nvGrpSpPr>
        <p:grpSpPr>
          <a:xfrm>
            <a:off x="2754509" y="2940096"/>
            <a:ext cx="8571410" cy="989417"/>
            <a:chOff x="7741630" y="3098778"/>
            <a:chExt cx="3626117" cy="938163"/>
          </a:xfrm>
        </p:grpSpPr>
        <p:sp>
          <p:nvSpPr>
            <p:cNvPr id="3073" name="TextBox 48">
              <a:extLst>
                <a:ext uri="{FF2B5EF4-FFF2-40B4-BE49-F238E27FC236}">
                  <a16:creationId xmlns:a16="http://schemas.microsoft.com/office/drawing/2014/main" id="{C0113338-F743-B8AE-A833-004728DD2B86}"/>
                </a:ext>
              </a:extLst>
            </p:cNvPr>
            <p:cNvSpPr txBox="1"/>
            <p:nvPr/>
          </p:nvSpPr>
          <p:spPr>
            <a:xfrm>
              <a:off x="7744836" y="3098778"/>
              <a:ext cx="946151" cy="321016"/>
            </a:xfrm>
            <a:prstGeom prst="rect">
              <a:avLst/>
            </a:prstGeom>
            <a:noFill/>
          </p:spPr>
          <p:txBody>
            <a:bodyPr wrap="none" rtlCol="0">
              <a:spAutoFit/>
            </a:bodyPr>
            <a:lstStyle/>
            <a:p>
              <a:r>
                <a:rPr lang="zh-CN" altLang="en-US" sz="1600" b="1" dirty="0">
                  <a:solidFill>
                    <a:schemeClr val="accent1"/>
                  </a:solidFill>
                  <a:latin typeface="+mn-lt"/>
                  <a:ea typeface="+mn-ea"/>
                  <a:cs typeface="+mn-ea"/>
                  <a:sym typeface="+mn-lt"/>
                </a:rPr>
                <a:t>从文献材料中寻找课题</a:t>
              </a:r>
              <a:endParaRPr lang="en-US" altLang="zh-CN" sz="1600" b="1" dirty="0">
                <a:solidFill>
                  <a:schemeClr val="accent1"/>
                </a:solidFill>
                <a:latin typeface="+mn-lt"/>
                <a:ea typeface="+mn-ea"/>
                <a:cs typeface="+mn-ea"/>
                <a:sym typeface="+mn-lt"/>
              </a:endParaRPr>
            </a:p>
          </p:txBody>
        </p:sp>
        <p:sp>
          <p:nvSpPr>
            <p:cNvPr id="3075" name="TextBox 49">
              <a:extLst>
                <a:ext uri="{FF2B5EF4-FFF2-40B4-BE49-F238E27FC236}">
                  <a16:creationId xmlns:a16="http://schemas.microsoft.com/office/drawing/2014/main" id="{0D9B13D8-FDD6-72F7-6B48-F36AF6E30146}"/>
                </a:ext>
              </a:extLst>
            </p:cNvPr>
            <p:cNvSpPr txBox="1"/>
            <p:nvPr/>
          </p:nvSpPr>
          <p:spPr>
            <a:xfrm>
              <a:off x="7741630" y="3373020"/>
              <a:ext cx="3626117" cy="663921"/>
            </a:xfrm>
            <a:prstGeom prst="rect">
              <a:avLst/>
            </a:prstGeom>
            <a:noFill/>
          </p:spPr>
          <p:txBody>
            <a:bodyPr wrap="square" rtlCol="0">
              <a:spAutoFit/>
            </a:bodyPr>
            <a:lstStyle/>
            <a:p>
              <a:pPr defTabSz="1285829">
                <a:lnSpc>
                  <a:spcPct val="150000"/>
                </a:lnSpc>
                <a:spcBef>
                  <a:spcPct val="20000"/>
                </a:spcBef>
                <a:defRPr/>
              </a:pPr>
              <a:r>
                <a:rPr lang="zh-CN" altLang="en-US" sz="1400" dirty="0">
                  <a:solidFill>
                    <a:schemeClr val="tx1">
                      <a:lumMod val="50000"/>
                      <a:lumOff val="50000"/>
                    </a:schemeClr>
                  </a:solidFill>
                  <a:latin typeface="+mn-lt"/>
                  <a:ea typeface="+mn-ea"/>
                  <a:cs typeface="+mn-ea"/>
                  <a:sym typeface="+mn-lt"/>
                </a:rPr>
                <a:t>从现有的中外教育理论体系中去发掘和填补空白，揭示矛盾；从不同理论、观点和流派的相互争议中寻找答案；着力在教育理论和方法上提出不同见解，认真辨析和验证，差异中寻求同一，从同一中找出差异。</a:t>
              </a:r>
            </a:p>
          </p:txBody>
        </p:sp>
      </p:grpSp>
      <p:grpSp>
        <p:nvGrpSpPr>
          <p:cNvPr id="3076" name="Group 50">
            <a:extLst>
              <a:ext uri="{FF2B5EF4-FFF2-40B4-BE49-F238E27FC236}">
                <a16:creationId xmlns:a16="http://schemas.microsoft.com/office/drawing/2014/main" id="{65DB2B61-4182-6904-D648-69F86A2F8684}"/>
              </a:ext>
            </a:extLst>
          </p:cNvPr>
          <p:cNvGrpSpPr/>
          <p:nvPr/>
        </p:nvGrpSpPr>
        <p:grpSpPr>
          <a:xfrm>
            <a:off x="2754509" y="4053538"/>
            <a:ext cx="8643418" cy="989416"/>
            <a:chOff x="7741630" y="4154544"/>
            <a:chExt cx="3626117" cy="938163"/>
          </a:xfrm>
        </p:grpSpPr>
        <p:sp>
          <p:nvSpPr>
            <p:cNvPr id="3077" name="TextBox 51">
              <a:extLst>
                <a:ext uri="{FF2B5EF4-FFF2-40B4-BE49-F238E27FC236}">
                  <a16:creationId xmlns:a16="http://schemas.microsoft.com/office/drawing/2014/main" id="{B822BA97-5BB7-EF36-0B41-39C5E0CA426C}"/>
                </a:ext>
              </a:extLst>
            </p:cNvPr>
            <p:cNvSpPr txBox="1"/>
            <p:nvPr/>
          </p:nvSpPr>
          <p:spPr>
            <a:xfrm>
              <a:off x="7744836" y="4154544"/>
              <a:ext cx="938269" cy="343573"/>
            </a:xfrm>
            <a:prstGeom prst="rect">
              <a:avLst/>
            </a:prstGeom>
            <a:noFill/>
          </p:spPr>
          <p:txBody>
            <a:bodyPr wrap="none" rtlCol="0">
              <a:spAutoFit/>
            </a:bodyPr>
            <a:lstStyle/>
            <a:p>
              <a:pPr>
                <a:lnSpc>
                  <a:spcPct val="120000"/>
                </a:lnSpc>
              </a:pPr>
              <a:r>
                <a:rPr lang="zh-CN" altLang="en-US" sz="1600" b="1" dirty="0">
                  <a:solidFill>
                    <a:schemeClr val="accent2"/>
                  </a:solidFill>
                  <a:latin typeface="+mn-lt"/>
                  <a:ea typeface="+mn-ea"/>
                  <a:cs typeface="+mn-ea"/>
                  <a:sym typeface="+mn-lt"/>
                </a:rPr>
                <a:t>从教育改革中对找课题</a:t>
              </a:r>
              <a:endParaRPr lang="en-US" altLang="zh-CN" sz="1600" dirty="0">
                <a:solidFill>
                  <a:schemeClr val="accent2"/>
                </a:solidFill>
                <a:latin typeface="+mn-lt"/>
                <a:ea typeface="+mn-ea"/>
                <a:cs typeface="+mn-ea"/>
                <a:sym typeface="+mn-lt"/>
              </a:endParaRPr>
            </a:p>
          </p:txBody>
        </p:sp>
        <p:sp>
          <p:nvSpPr>
            <p:cNvPr id="3078" name="TextBox 52">
              <a:extLst>
                <a:ext uri="{FF2B5EF4-FFF2-40B4-BE49-F238E27FC236}">
                  <a16:creationId xmlns:a16="http://schemas.microsoft.com/office/drawing/2014/main" id="{47D947C6-9B59-01C2-FBD9-B7CD216E7E6A}"/>
                </a:ext>
              </a:extLst>
            </p:cNvPr>
            <p:cNvSpPr txBox="1"/>
            <p:nvPr/>
          </p:nvSpPr>
          <p:spPr>
            <a:xfrm>
              <a:off x="7741630" y="4428786"/>
              <a:ext cx="3626117" cy="663921"/>
            </a:xfrm>
            <a:prstGeom prst="rect">
              <a:avLst/>
            </a:prstGeom>
            <a:noFill/>
          </p:spPr>
          <p:txBody>
            <a:bodyPr wrap="square" rtlCol="0">
              <a:spAutoFit/>
            </a:bodyPr>
            <a:lstStyle/>
            <a:p>
              <a:pPr defTabSz="1285829">
                <a:lnSpc>
                  <a:spcPct val="150000"/>
                </a:lnSpc>
                <a:spcBef>
                  <a:spcPct val="20000"/>
                </a:spcBef>
                <a:defRPr/>
              </a:pPr>
              <a:r>
                <a:rPr lang="zh-CN" altLang="en-US" sz="1400" dirty="0">
                  <a:solidFill>
                    <a:schemeClr val="tx1">
                      <a:lumMod val="50000"/>
                      <a:lumOff val="50000"/>
                    </a:schemeClr>
                  </a:solidFill>
                  <a:latin typeface="+mn-lt"/>
                  <a:ea typeface="+mn-ea"/>
                  <a:cs typeface="+mn-ea"/>
                  <a:sym typeface="+mn-lt"/>
                </a:rPr>
                <a:t>研究目前教育的发展和改革方向，是整个教育科研的主旋律。如最近一年提出的心理教学、安全教育、双师均衡教学、信息化教育教学团队培养等问题都是有极强的导向性研究课题。</a:t>
              </a:r>
            </a:p>
          </p:txBody>
        </p:sp>
      </p:grpSp>
      <p:grpSp>
        <p:nvGrpSpPr>
          <p:cNvPr id="3079" name="Group 53">
            <a:extLst>
              <a:ext uri="{FF2B5EF4-FFF2-40B4-BE49-F238E27FC236}">
                <a16:creationId xmlns:a16="http://schemas.microsoft.com/office/drawing/2014/main" id="{4F3C32BE-2F56-D02E-55DE-25C3DFF15284}"/>
              </a:ext>
            </a:extLst>
          </p:cNvPr>
          <p:cNvGrpSpPr/>
          <p:nvPr/>
        </p:nvGrpSpPr>
        <p:grpSpPr>
          <a:xfrm>
            <a:off x="2754509" y="5169573"/>
            <a:ext cx="8355386" cy="989416"/>
            <a:chOff x="7741630" y="5212769"/>
            <a:chExt cx="3626117" cy="938163"/>
          </a:xfrm>
        </p:grpSpPr>
        <p:sp>
          <p:nvSpPr>
            <p:cNvPr id="3080" name="TextBox 54">
              <a:extLst>
                <a:ext uri="{FF2B5EF4-FFF2-40B4-BE49-F238E27FC236}">
                  <a16:creationId xmlns:a16="http://schemas.microsoft.com/office/drawing/2014/main" id="{40267B0D-609D-6CF7-F1A0-EC2D379486E6}"/>
                </a:ext>
              </a:extLst>
            </p:cNvPr>
            <p:cNvSpPr txBox="1"/>
            <p:nvPr/>
          </p:nvSpPr>
          <p:spPr>
            <a:xfrm>
              <a:off x="7744836" y="5212769"/>
              <a:ext cx="1593942" cy="321016"/>
            </a:xfrm>
            <a:prstGeom prst="rect">
              <a:avLst/>
            </a:prstGeom>
            <a:noFill/>
          </p:spPr>
          <p:txBody>
            <a:bodyPr wrap="none" rtlCol="0">
              <a:spAutoFit/>
            </a:bodyPr>
            <a:lstStyle/>
            <a:p>
              <a:r>
                <a:rPr lang="zh-CN" altLang="en-US" sz="1600" b="1" dirty="0">
                  <a:solidFill>
                    <a:schemeClr val="accent1"/>
                  </a:solidFill>
                  <a:latin typeface="+mn-lt"/>
                  <a:ea typeface="+mn-ea"/>
                  <a:cs typeface="+mn-ea"/>
                  <a:sym typeface="+mn-lt"/>
                </a:rPr>
                <a:t>从课题申报立项通知等文件中寻找课题</a:t>
              </a:r>
              <a:endParaRPr lang="en-US" altLang="zh-CN" sz="1600" b="1" dirty="0">
                <a:solidFill>
                  <a:schemeClr val="accent1"/>
                </a:solidFill>
                <a:latin typeface="+mn-lt"/>
                <a:ea typeface="+mn-ea"/>
                <a:cs typeface="+mn-ea"/>
                <a:sym typeface="+mn-lt"/>
              </a:endParaRPr>
            </a:p>
          </p:txBody>
        </p:sp>
        <p:sp>
          <p:nvSpPr>
            <p:cNvPr id="3081" name="TextBox 55">
              <a:extLst>
                <a:ext uri="{FF2B5EF4-FFF2-40B4-BE49-F238E27FC236}">
                  <a16:creationId xmlns:a16="http://schemas.microsoft.com/office/drawing/2014/main" id="{BE6BD3C5-B377-4E2F-C025-E8E9891A7EE8}"/>
                </a:ext>
              </a:extLst>
            </p:cNvPr>
            <p:cNvSpPr txBox="1"/>
            <p:nvPr/>
          </p:nvSpPr>
          <p:spPr>
            <a:xfrm>
              <a:off x="7741630" y="5487011"/>
              <a:ext cx="3626117" cy="663921"/>
            </a:xfrm>
            <a:prstGeom prst="rect">
              <a:avLst/>
            </a:prstGeom>
            <a:noFill/>
          </p:spPr>
          <p:txBody>
            <a:bodyPr wrap="square" rtlCol="0">
              <a:spAutoFit/>
            </a:bodyPr>
            <a:lstStyle/>
            <a:p>
              <a:pPr defTabSz="1285829">
                <a:lnSpc>
                  <a:spcPct val="150000"/>
                </a:lnSpc>
                <a:spcBef>
                  <a:spcPct val="20000"/>
                </a:spcBef>
                <a:defRPr/>
              </a:pPr>
              <a:r>
                <a:rPr lang="zh-CN" altLang="en-US" sz="1400" dirty="0">
                  <a:solidFill>
                    <a:schemeClr val="tx1">
                      <a:lumMod val="50000"/>
                      <a:lumOff val="50000"/>
                    </a:schemeClr>
                  </a:solidFill>
                  <a:latin typeface="+mn-lt"/>
                  <a:ea typeface="+mn-ea"/>
                  <a:cs typeface="+mn-ea"/>
                  <a:sym typeface="+mn-lt"/>
                </a:rPr>
                <a:t>近几年各地均大量开展各类型的课题研究，我们可以从近些年的各地的课题申报立项通知书中，结合自己的教育教学情况，选择并修改出合适的的课题名称。</a:t>
              </a:r>
              <a:endParaRPr lang="en-US" altLang="zh-CN" sz="1400" dirty="0">
                <a:solidFill>
                  <a:schemeClr val="tx1">
                    <a:lumMod val="50000"/>
                    <a:lumOff val="50000"/>
                  </a:schemeClr>
                </a:solidFill>
                <a:latin typeface="+mn-lt"/>
                <a:ea typeface="+mn-ea"/>
                <a:cs typeface="+mn-ea"/>
                <a:sym typeface="+mn-lt"/>
              </a:endParaRPr>
            </a:p>
          </p:txBody>
        </p:sp>
      </p:grpSp>
      <p:grpSp>
        <p:nvGrpSpPr>
          <p:cNvPr id="3082" name="Group 56">
            <a:extLst>
              <a:ext uri="{FF2B5EF4-FFF2-40B4-BE49-F238E27FC236}">
                <a16:creationId xmlns:a16="http://schemas.microsoft.com/office/drawing/2014/main" id="{CB856182-35EA-53A5-37C3-F2C818CFA07D}"/>
              </a:ext>
            </a:extLst>
          </p:cNvPr>
          <p:cNvGrpSpPr/>
          <p:nvPr/>
        </p:nvGrpSpPr>
        <p:grpSpPr>
          <a:xfrm>
            <a:off x="1908376" y="5227071"/>
            <a:ext cx="707341" cy="707302"/>
            <a:chOff x="6939371" y="5267294"/>
            <a:chExt cx="670664" cy="670664"/>
          </a:xfrm>
        </p:grpSpPr>
        <p:sp>
          <p:nvSpPr>
            <p:cNvPr id="3083" name="Rectangle 57">
              <a:extLst>
                <a:ext uri="{FF2B5EF4-FFF2-40B4-BE49-F238E27FC236}">
                  <a16:creationId xmlns:a16="http://schemas.microsoft.com/office/drawing/2014/main" id="{69E884A3-3B6C-0CE5-6613-E6DE5405568B}"/>
                </a:ext>
              </a:extLst>
            </p:cNvPr>
            <p:cNvSpPr/>
            <p:nvPr/>
          </p:nvSpPr>
          <p:spPr>
            <a:xfrm>
              <a:off x="6939371" y="5267294"/>
              <a:ext cx="670664" cy="67066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cs typeface="+mn-ea"/>
                <a:sym typeface="+mn-lt"/>
              </a:endParaRPr>
            </a:p>
          </p:txBody>
        </p:sp>
        <p:sp>
          <p:nvSpPr>
            <p:cNvPr id="3084" name="AutoShape 82">
              <a:extLst>
                <a:ext uri="{FF2B5EF4-FFF2-40B4-BE49-F238E27FC236}">
                  <a16:creationId xmlns:a16="http://schemas.microsoft.com/office/drawing/2014/main" id="{E745B961-2D43-7BC3-1035-03C815AA13E4}"/>
                </a:ext>
              </a:extLst>
            </p:cNvPr>
            <p:cNvSpPr>
              <a:spLocks noChangeAspect="1"/>
            </p:cNvSpPr>
            <p:nvPr/>
          </p:nvSpPr>
          <p:spPr bwMode="auto">
            <a:xfrm>
              <a:off x="7099847" y="5427725"/>
              <a:ext cx="349712" cy="3498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p:spPr>
          <p:txBody>
            <a:bodyPr lIns="50789" tIns="50789" rIns="50789" bIns="50789" anchor="ctr"/>
            <a:lstStyle/>
            <a:p>
              <a:pPr defTabSz="482056">
                <a:defRPr/>
              </a:pPr>
              <a:endParaRPr lang="es-ES" sz="3800" dirty="0">
                <a:solidFill>
                  <a:srgbClr val="44CEB9"/>
                </a:solidFill>
                <a:effectLst>
                  <a:outerShdw blurRad="38100" dist="38100" dir="2700000" algn="tl">
                    <a:srgbClr val="000000"/>
                  </a:outerShdw>
                </a:effectLst>
                <a:latin typeface="+mn-lt"/>
                <a:ea typeface="+mn-ea"/>
                <a:cs typeface="+mn-ea"/>
                <a:sym typeface="+mn-lt"/>
              </a:endParaRPr>
            </a:p>
          </p:txBody>
        </p:sp>
      </p:grpSp>
      <p:grpSp>
        <p:nvGrpSpPr>
          <p:cNvPr id="3085" name="Group 59">
            <a:extLst>
              <a:ext uri="{FF2B5EF4-FFF2-40B4-BE49-F238E27FC236}">
                <a16:creationId xmlns:a16="http://schemas.microsoft.com/office/drawing/2014/main" id="{D339E261-0916-9A2D-08C8-8C1CAFAB5C2D}"/>
              </a:ext>
            </a:extLst>
          </p:cNvPr>
          <p:cNvGrpSpPr/>
          <p:nvPr/>
        </p:nvGrpSpPr>
        <p:grpSpPr>
          <a:xfrm>
            <a:off x="1908376" y="4111036"/>
            <a:ext cx="707341" cy="707302"/>
            <a:chOff x="6939371" y="4209069"/>
            <a:chExt cx="670664" cy="670664"/>
          </a:xfrm>
        </p:grpSpPr>
        <p:sp>
          <p:nvSpPr>
            <p:cNvPr id="3086" name="Rectangle 60">
              <a:extLst>
                <a:ext uri="{FF2B5EF4-FFF2-40B4-BE49-F238E27FC236}">
                  <a16:creationId xmlns:a16="http://schemas.microsoft.com/office/drawing/2014/main" id="{7D7E6052-97E2-33C9-4BFB-52BB7ABA182B}"/>
                </a:ext>
              </a:extLst>
            </p:cNvPr>
            <p:cNvSpPr/>
            <p:nvPr/>
          </p:nvSpPr>
          <p:spPr>
            <a:xfrm>
              <a:off x="6939371" y="4209069"/>
              <a:ext cx="670664" cy="67066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cs typeface="+mn-ea"/>
                <a:sym typeface="+mn-lt"/>
              </a:endParaRPr>
            </a:p>
          </p:txBody>
        </p:sp>
        <p:sp>
          <p:nvSpPr>
            <p:cNvPr id="3087" name="AutoShape 115">
              <a:extLst>
                <a:ext uri="{FF2B5EF4-FFF2-40B4-BE49-F238E27FC236}">
                  <a16:creationId xmlns:a16="http://schemas.microsoft.com/office/drawing/2014/main" id="{BB4CBE55-8F5D-587F-07DA-5C8EAD8103FA}"/>
                </a:ext>
              </a:extLst>
            </p:cNvPr>
            <p:cNvSpPr>
              <a:spLocks noChangeAspect="1"/>
            </p:cNvSpPr>
            <p:nvPr/>
          </p:nvSpPr>
          <p:spPr bwMode="auto">
            <a:xfrm>
              <a:off x="7082679" y="4354524"/>
              <a:ext cx="394678" cy="3902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p:spPr>
          <p:txBody>
            <a:bodyPr lIns="50789" tIns="50789" rIns="50789" bIns="50789" anchor="ctr"/>
            <a:lstStyle/>
            <a:p>
              <a:pPr defTabSz="482056">
                <a:defRPr/>
              </a:pPr>
              <a:endParaRPr lang="es-ES" sz="3800" dirty="0">
                <a:solidFill>
                  <a:srgbClr val="44CEB9"/>
                </a:solidFill>
                <a:effectLst>
                  <a:outerShdw blurRad="38100" dist="38100" dir="2700000" algn="tl">
                    <a:srgbClr val="000000"/>
                  </a:outerShdw>
                </a:effectLst>
                <a:latin typeface="+mn-lt"/>
                <a:ea typeface="+mn-ea"/>
                <a:cs typeface="+mn-ea"/>
                <a:sym typeface="+mn-lt"/>
              </a:endParaRPr>
            </a:p>
          </p:txBody>
        </p:sp>
      </p:grpSp>
      <p:grpSp>
        <p:nvGrpSpPr>
          <p:cNvPr id="3088" name="Group 62">
            <a:extLst>
              <a:ext uri="{FF2B5EF4-FFF2-40B4-BE49-F238E27FC236}">
                <a16:creationId xmlns:a16="http://schemas.microsoft.com/office/drawing/2014/main" id="{1728C517-0DCA-8471-BE15-8772B55E5995}"/>
              </a:ext>
            </a:extLst>
          </p:cNvPr>
          <p:cNvGrpSpPr/>
          <p:nvPr/>
        </p:nvGrpSpPr>
        <p:grpSpPr>
          <a:xfrm>
            <a:off x="1908376" y="2997594"/>
            <a:ext cx="707341" cy="707302"/>
            <a:chOff x="6939371" y="3153303"/>
            <a:chExt cx="670664" cy="670664"/>
          </a:xfrm>
        </p:grpSpPr>
        <p:sp>
          <p:nvSpPr>
            <p:cNvPr id="3089" name="Rectangle 63">
              <a:extLst>
                <a:ext uri="{FF2B5EF4-FFF2-40B4-BE49-F238E27FC236}">
                  <a16:creationId xmlns:a16="http://schemas.microsoft.com/office/drawing/2014/main" id="{B46EC354-2A3F-2864-A614-D1A6D84ADC95}"/>
                </a:ext>
              </a:extLst>
            </p:cNvPr>
            <p:cNvSpPr/>
            <p:nvPr/>
          </p:nvSpPr>
          <p:spPr>
            <a:xfrm>
              <a:off x="6939371" y="3153303"/>
              <a:ext cx="670664" cy="6706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cs typeface="+mn-ea"/>
                <a:sym typeface="+mn-lt"/>
              </a:endParaRPr>
            </a:p>
          </p:txBody>
        </p:sp>
        <p:sp>
          <p:nvSpPr>
            <p:cNvPr id="3090" name="Freeform 64">
              <a:extLst>
                <a:ext uri="{FF2B5EF4-FFF2-40B4-BE49-F238E27FC236}">
                  <a16:creationId xmlns:a16="http://schemas.microsoft.com/office/drawing/2014/main" id="{C8D99661-6B8B-98C6-313F-CACEAED71D9E}"/>
                </a:ext>
              </a:extLst>
            </p:cNvPr>
            <p:cNvSpPr>
              <a:spLocks noChangeAspect="1" noChangeArrowheads="1"/>
            </p:cNvSpPr>
            <p:nvPr/>
          </p:nvSpPr>
          <p:spPr bwMode="auto">
            <a:xfrm>
              <a:off x="7057865" y="3292117"/>
              <a:ext cx="433676" cy="393037"/>
            </a:xfrm>
            <a:custGeom>
              <a:avLst/>
              <a:gdLst>
                <a:gd name="connsiteX0" fmla="*/ 496512 w 622984"/>
                <a:gd name="connsiteY0" fmla="*/ 492841 h 564606"/>
                <a:gd name="connsiteX1" fmla="*/ 473955 w 622984"/>
                <a:gd name="connsiteY1" fmla="*/ 515853 h 564606"/>
                <a:gd name="connsiteX2" fmla="*/ 496512 w 622984"/>
                <a:gd name="connsiteY2" fmla="*/ 535354 h 564606"/>
                <a:gd name="connsiteX3" fmla="*/ 519457 w 622984"/>
                <a:gd name="connsiteY3" fmla="*/ 515853 h 564606"/>
                <a:gd name="connsiteX4" fmla="*/ 496512 w 622984"/>
                <a:gd name="connsiteY4" fmla="*/ 492841 h 564606"/>
                <a:gd name="connsiteX5" fmla="*/ 249694 w 622984"/>
                <a:gd name="connsiteY5" fmla="*/ 352049 h 564606"/>
                <a:gd name="connsiteX6" fmla="*/ 272741 w 622984"/>
                <a:gd name="connsiteY6" fmla="*/ 374570 h 564606"/>
                <a:gd name="connsiteX7" fmla="*/ 171569 w 622984"/>
                <a:gd name="connsiteY7" fmla="*/ 475137 h 564606"/>
                <a:gd name="connsiteX8" fmla="*/ 177819 w 622984"/>
                <a:gd name="connsiteY8" fmla="*/ 481738 h 564606"/>
                <a:gd name="connsiteX9" fmla="*/ 155163 w 622984"/>
                <a:gd name="connsiteY9" fmla="*/ 510860 h 564606"/>
                <a:gd name="connsiteX10" fmla="*/ 73522 w 622984"/>
                <a:gd name="connsiteY10" fmla="*/ 562891 h 564606"/>
                <a:gd name="connsiteX11" fmla="*/ 60241 w 622984"/>
                <a:gd name="connsiteY11" fmla="*/ 550077 h 564606"/>
                <a:gd name="connsiteX12" fmla="*/ 112585 w 622984"/>
                <a:gd name="connsiteY12" fmla="*/ 468925 h 564606"/>
                <a:gd name="connsiteX13" fmla="*/ 141882 w 622984"/>
                <a:gd name="connsiteY13" fmla="*/ 446015 h 564606"/>
                <a:gd name="connsiteX14" fmla="*/ 148522 w 622984"/>
                <a:gd name="connsiteY14" fmla="*/ 452616 h 564606"/>
                <a:gd name="connsiteX15" fmla="*/ 122234 w 622984"/>
                <a:gd name="connsiteY15" fmla="*/ 15041 h 564606"/>
                <a:gd name="connsiteX16" fmla="*/ 210667 w 622984"/>
                <a:gd name="connsiteY16" fmla="*/ 52502 h 564606"/>
                <a:gd name="connsiteX17" fmla="*/ 242946 w 622984"/>
                <a:gd name="connsiteY17" fmla="*/ 173410 h 564606"/>
                <a:gd name="connsiteX18" fmla="*/ 532291 w 622984"/>
                <a:gd name="connsiteY18" fmla="*/ 463589 h 564606"/>
                <a:gd name="connsiteX19" fmla="*/ 532291 w 622984"/>
                <a:gd name="connsiteY19" fmla="*/ 545105 h 564606"/>
                <a:gd name="connsiteX20" fmla="*/ 493400 w 622984"/>
                <a:gd name="connsiteY20" fmla="*/ 564606 h 564606"/>
                <a:gd name="connsiteX21" fmla="*/ 451010 w 622984"/>
                <a:gd name="connsiteY21" fmla="*/ 545105 h 564606"/>
                <a:gd name="connsiteX22" fmla="*/ 161665 w 622984"/>
                <a:gd name="connsiteY22" fmla="*/ 258046 h 564606"/>
                <a:gd name="connsiteX23" fmla="*/ 34882 w 622984"/>
                <a:gd name="connsiteY23" fmla="*/ 225674 h 564606"/>
                <a:gd name="connsiteX24" fmla="*/ 5715 w 622984"/>
                <a:gd name="connsiteY24" fmla="*/ 104766 h 564606"/>
                <a:gd name="connsiteX25" fmla="*/ 74162 w 622984"/>
                <a:gd name="connsiteY25" fmla="*/ 176530 h 564606"/>
                <a:gd name="connsiteX26" fmla="*/ 142220 w 622984"/>
                <a:gd name="connsiteY26" fmla="*/ 157029 h 564606"/>
                <a:gd name="connsiteX27" fmla="*/ 161665 w 622984"/>
                <a:gd name="connsiteY27" fmla="*/ 88385 h 564606"/>
                <a:gd name="connsiteX28" fmla="*/ 90107 w 622984"/>
                <a:gd name="connsiteY28" fmla="*/ 20130 h 564606"/>
                <a:gd name="connsiteX29" fmla="*/ 122234 w 622984"/>
                <a:gd name="connsiteY29" fmla="*/ 15041 h 564606"/>
                <a:gd name="connsiteX30" fmla="*/ 531841 w 622984"/>
                <a:gd name="connsiteY30" fmla="*/ 0 h 564606"/>
                <a:gd name="connsiteX31" fmla="*/ 622984 w 622984"/>
                <a:gd name="connsiteY31" fmla="*/ 87684 h 564606"/>
                <a:gd name="connsiteX32" fmla="*/ 463289 w 622984"/>
                <a:gd name="connsiteY32" fmla="*/ 247465 h 564606"/>
                <a:gd name="connsiteX33" fmla="*/ 424339 w 622984"/>
                <a:gd name="connsiteY33" fmla="*/ 257207 h 564606"/>
                <a:gd name="connsiteX34" fmla="*/ 362409 w 622984"/>
                <a:gd name="connsiteY34" fmla="*/ 198751 h 564606"/>
                <a:gd name="connsiteX35" fmla="*/ 375263 w 622984"/>
                <a:gd name="connsiteY35" fmla="*/ 159391 h 564606"/>
                <a:gd name="connsiteX36" fmla="*/ 531841 w 622984"/>
                <a:gd name="connsiteY36" fmla="*/ 0 h 564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22984" h="564606">
                  <a:moveTo>
                    <a:pt x="496512" y="492841"/>
                  </a:moveTo>
                  <a:cubicBezTo>
                    <a:pt x="483678" y="492841"/>
                    <a:pt x="473955" y="502592"/>
                    <a:pt x="473955" y="515853"/>
                  </a:cubicBezTo>
                  <a:cubicBezTo>
                    <a:pt x="473955" y="525604"/>
                    <a:pt x="483678" y="535354"/>
                    <a:pt x="496512" y="535354"/>
                  </a:cubicBezTo>
                  <a:cubicBezTo>
                    <a:pt x="509734" y="535354"/>
                    <a:pt x="519457" y="525604"/>
                    <a:pt x="519457" y="515853"/>
                  </a:cubicBezTo>
                  <a:cubicBezTo>
                    <a:pt x="519457" y="502592"/>
                    <a:pt x="509734" y="492841"/>
                    <a:pt x="496512" y="492841"/>
                  </a:cubicBezTo>
                  <a:close/>
                  <a:moveTo>
                    <a:pt x="249694" y="352049"/>
                  </a:moveTo>
                  <a:lnTo>
                    <a:pt x="272741" y="374570"/>
                  </a:lnTo>
                  <a:lnTo>
                    <a:pt x="171569" y="475137"/>
                  </a:lnTo>
                  <a:lnTo>
                    <a:pt x="177819" y="481738"/>
                  </a:lnTo>
                  <a:lnTo>
                    <a:pt x="155163" y="510860"/>
                  </a:lnTo>
                  <a:lnTo>
                    <a:pt x="73522" y="562891"/>
                  </a:lnTo>
                  <a:lnTo>
                    <a:pt x="60241" y="550077"/>
                  </a:lnTo>
                  <a:lnTo>
                    <a:pt x="112585" y="468925"/>
                  </a:lnTo>
                  <a:lnTo>
                    <a:pt x="141882" y="446015"/>
                  </a:lnTo>
                  <a:lnTo>
                    <a:pt x="148522" y="452616"/>
                  </a:lnTo>
                  <a:close/>
                  <a:moveTo>
                    <a:pt x="122234" y="15041"/>
                  </a:moveTo>
                  <a:cubicBezTo>
                    <a:pt x="154446" y="14694"/>
                    <a:pt x="186166" y="28223"/>
                    <a:pt x="210667" y="52502"/>
                  </a:cubicBezTo>
                  <a:cubicBezTo>
                    <a:pt x="242946" y="85264"/>
                    <a:pt x="256169" y="130897"/>
                    <a:pt x="242946" y="173410"/>
                  </a:cubicBezTo>
                  <a:lnTo>
                    <a:pt x="532291" y="463589"/>
                  </a:lnTo>
                  <a:cubicBezTo>
                    <a:pt x="555236" y="486211"/>
                    <a:pt x="555236" y="522093"/>
                    <a:pt x="532291" y="545105"/>
                  </a:cubicBezTo>
                  <a:cubicBezTo>
                    <a:pt x="522568" y="557976"/>
                    <a:pt x="506234" y="564606"/>
                    <a:pt x="493400" y="564606"/>
                  </a:cubicBezTo>
                  <a:cubicBezTo>
                    <a:pt x="477066" y="564606"/>
                    <a:pt x="460733" y="557976"/>
                    <a:pt x="451010" y="545105"/>
                  </a:cubicBezTo>
                  <a:cubicBezTo>
                    <a:pt x="451010" y="545105"/>
                    <a:pt x="451010" y="545105"/>
                    <a:pt x="161665" y="258046"/>
                  </a:cubicBezTo>
                  <a:cubicBezTo>
                    <a:pt x="119275" y="270917"/>
                    <a:pt x="70662" y="261556"/>
                    <a:pt x="34882" y="225674"/>
                  </a:cubicBezTo>
                  <a:cubicBezTo>
                    <a:pt x="2215" y="192911"/>
                    <a:pt x="-7508" y="147278"/>
                    <a:pt x="5715" y="104766"/>
                  </a:cubicBezTo>
                  <a:cubicBezTo>
                    <a:pt x="5715" y="104766"/>
                    <a:pt x="5715" y="104766"/>
                    <a:pt x="74162" y="176530"/>
                  </a:cubicBezTo>
                  <a:cubicBezTo>
                    <a:pt x="74162" y="176530"/>
                    <a:pt x="74162" y="176530"/>
                    <a:pt x="142220" y="157029"/>
                  </a:cubicBezTo>
                  <a:cubicBezTo>
                    <a:pt x="142220" y="157029"/>
                    <a:pt x="142220" y="157029"/>
                    <a:pt x="161665" y="88385"/>
                  </a:cubicBezTo>
                  <a:cubicBezTo>
                    <a:pt x="161665" y="88385"/>
                    <a:pt x="161665" y="88385"/>
                    <a:pt x="90107" y="20130"/>
                  </a:cubicBezTo>
                  <a:cubicBezTo>
                    <a:pt x="100704" y="16815"/>
                    <a:pt x="111497" y="15157"/>
                    <a:pt x="122234" y="15041"/>
                  </a:cubicBezTo>
                  <a:close/>
                  <a:moveTo>
                    <a:pt x="531841" y="0"/>
                  </a:moveTo>
                  <a:cubicBezTo>
                    <a:pt x="531841" y="0"/>
                    <a:pt x="531841" y="0"/>
                    <a:pt x="622984" y="87684"/>
                  </a:cubicBezTo>
                  <a:cubicBezTo>
                    <a:pt x="622984" y="87684"/>
                    <a:pt x="622984" y="87684"/>
                    <a:pt x="463289" y="247465"/>
                  </a:cubicBezTo>
                  <a:cubicBezTo>
                    <a:pt x="450436" y="247465"/>
                    <a:pt x="434077" y="250582"/>
                    <a:pt x="424339" y="257207"/>
                  </a:cubicBezTo>
                  <a:lnTo>
                    <a:pt x="362409" y="198751"/>
                  </a:lnTo>
                  <a:cubicBezTo>
                    <a:pt x="372147" y="189009"/>
                    <a:pt x="375263" y="172641"/>
                    <a:pt x="375263" y="159391"/>
                  </a:cubicBezTo>
                  <a:cubicBezTo>
                    <a:pt x="375263" y="159391"/>
                    <a:pt x="375263" y="159391"/>
                    <a:pt x="531841" y="0"/>
                  </a:cubicBezTo>
                  <a:close/>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anchor="ctr">
              <a:noAutofit/>
            </a:bodyPr>
            <a:lstStyle/>
            <a:p>
              <a:pPr>
                <a:defRPr/>
              </a:pPr>
              <a:endParaRPr lang="en-US" sz="1100" dirty="0">
                <a:latin typeface="+mn-lt"/>
                <a:ea typeface="+mn-ea"/>
                <a:cs typeface="+mn-ea"/>
                <a:sym typeface="+mn-lt"/>
              </a:endParaRPr>
            </a:p>
          </p:txBody>
        </p:sp>
      </p:grpSp>
      <p:grpSp>
        <p:nvGrpSpPr>
          <p:cNvPr id="3091" name="Group 65">
            <a:extLst>
              <a:ext uri="{FF2B5EF4-FFF2-40B4-BE49-F238E27FC236}">
                <a16:creationId xmlns:a16="http://schemas.microsoft.com/office/drawing/2014/main" id="{592809B7-F1FE-1B58-C87E-E0A87A1AB09F}"/>
              </a:ext>
            </a:extLst>
          </p:cNvPr>
          <p:cNvGrpSpPr/>
          <p:nvPr/>
        </p:nvGrpSpPr>
        <p:grpSpPr>
          <a:xfrm>
            <a:off x="1908376" y="1881558"/>
            <a:ext cx="707341" cy="707302"/>
            <a:chOff x="6939371" y="2095078"/>
            <a:chExt cx="670664" cy="670664"/>
          </a:xfrm>
        </p:grpSpPr>
        <p:sp>
          <p:nvSpPr>
            <p:cNvPr id="3092" name="Rectangle 66">
              <a:extLst>
                <a:ext uri="{FF2B5EF4-FFF2-40B4-BE49-F238E27FC236}">
                  <a16:creationId xmlns:a16="http://schemas.microsoft.com/office/drawing/2014/main" id="{828E9CE8-102A-02E3-37C5-E10E5F3442D5}"/>
                </a:ext>
              </a:extLst>
            </p:cNvPr>
            <p:cNvSpPr/>
            <p:nvPr/>
          </p:nvSpPr>
          <p:spPr>
            <a:xfrm>
              <a:off x="6939371" y="2095078"/>
              <a:ext cx="670664" cy="6706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cs typeface="+mn-ea"/>
                <a:sym typeface="+mn-lt"/>
              </a:endParaRPr>
            </a:p>
          </p:txBody>
        </p:sp>
        <p:grpSp>
          <p:nvGrpSpPr>
            <p:cNvPr id="3093" name="Group 4700">
              <a:extLst>
                <a:ext uri="{FF2B5EF4-FFF2-40B4-BE49-F238E27FC236}">
                  <a16:creationId xmlns:a16="http://schemas.microsoft.com/office/drawing/2014/main" id="{4A8D259B-33FC-F6F4-B2FE-1B0B7BED4C42}"/>
                </a:ext>
              </a:extLst>
            </p:cNvPr>
            <p:cNvGrpSpPr>
              <a:grpSpLocks noChangeAspect="1"/>
            </p:cNvGrpSpPr>
            <p:nvPr/>
          </p:nvGrpSpPr>
          <p:grpSpPr bwMode="auto">
            <a:xfrm>
              <a:off x="7082887" y="2220617"/>
              <a:ext cx="422829" cy="422939"/>
              <a:chOff x="3062288" y="3998912"/>
              <a:chExt cx="412750" cy="412750"/>
            </a:xfrm>
            <a:solidFill>
              <a:schemeClr val="bg1"/>
            </a:solidFill>
          </p:grpSpPr>
          <p:sp>
            <p:nvSpPr>
              <p:cNvPr id="3094" name="Freeform 408">
                <a:extLst>
                  <a:ext uri="{FF2B5EF4-FFF2-40B4-BE49-F238E27FC236}">
                    <a16:creationId xmlns:a16="http://schemas.microsoft.com/office/drawing/2014/main" id="{A900D5CC-944D-ED08-A340-E28ACF2CB360}"/>
                  </a:ext>
                </a:extLst>
              </p:cNvPr>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500" dirty="0">
                  <a:latin typeface="+mn-lt"/>
                  <a:ea typeface="+mn-ea"/>
                  <a:cs typeface="+mn-ea"/>
                  <a:sym typeface="+mn-lt"/>
                </a:endParaRPr>
              </a:p>
            </p:txBody>
          </p:sp>
          <p:sp>
            <p:nvSpPr>
              <p:cNvPr id="3095" name="Freeform 409">
                <a:extLst>
                  <a:ext uri="{FF2B5EF4-FFF2-40B4-BE49-F238E27FC236}">
                    <a16:creationId xmlns:a16="http://schemas.microsoft.com/office/drawing/2014/main" id="{8DCF9075-86D5-F1B0-5DA3-F8CC02B54F48}"/>
                  </a:ext>
                </a:extLst>
              </p:cNvPr>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500" dirty="0">
                  <a:latin typeface="+mn-lt"/>
                  <a:ea typeface="+mn-ea"/>
                  <a:cs typeface="+mn-ea"/>
                  <a:sym typeface="+mn-lt"/>
                </a:endParaRPr>
              </a:p>
            </p:txBody>
          </p:sp>
          <p:sp>
            <p:nvSpPr>
              <p:cNvPr id="3096" name="Freeform 410">
                <a:extLst>
                  <a:ext uri="{FF2B5EF4-FFF2-40B4-BE49-F238E27FC236}">
                    <a16:creationId xmlns:a16="http://schemas.microsoft.com/office/drawing/2014/main" id="{06BC905A-7B5B-4421-BCDC-8BC598AB6F52}"/>
                  </a:ext>
                </a:extLst>
              </p:cNvPr>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500" dirty="0">
                  <a:latin typeface="+mn-lt"/>
                  <a:ea typeface="+mn-ea"/>
                  <a:cs typeface="+mn-ea"/>
                  <a:sym typeface="+mn-lt"/>
                </a:endParaRPr>
              </a:p>
            </p:txBody>
          </p:sp>
          <p:sp>
            <p:nvSpPr>
              <p:cNvPr id="3097" name="Freeform 411">
                <a:extLst>
                  <a:ext uri="{FF2B5EF4-FFF2-40B4-BE49-F238E27FC236}">
                    <a16:creationId xmlns:a16="http://schemas.microsoft.com/office/drawing/2014/main" id="{FB577104-4AC3-EF8B-D765-FB7BC2F9B320}"/>
                  </a:ext>
                </a:extLst>
              </p:cNvPr>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defRPr/>
                </a:pPr>
                <a:endParaRPr lang="en-US" sz="2500" dirty="0">
                  <a:latin typeface="+mn-lt"/>
                  <a:ea typeface="+mn-ea"/>
                  <a:cs typeface="+mn-ea"/>
                  <a:sym typeface="+mn-lt"/>
                </a:endParaRPr>
              </a:p>
            </p:txBody>
          </p:sp>
        </p:grpSp>
      </p:grpSp>
    </p:spTree>
    <p:extLst>
      <p:ext uri="{BB962C8B-B14F-4D97-AF65-F5344CB8AC3E}">
        <p14:creationId xmlns:p14="http://schemas.microsoft.com/office/powerpoint/2010/main" val="30973863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14:presetBounceEnd="50000">
                                      <p:stCondLst>
                                        <p:cond delay="250"/>
                                      </p:stCondLst>
                                      <p:childTnLst>
                                        <p:set>
                                          <p:cBhvr>
                                            <p:cTn id="11" dur="1" fill="hold">
                                              <p:stCondLst>
                                                <p:cond delay="0"/>
                                              </p:stCondLst>
                                            </p:cTn>
                                            <p:tgtEl>
                                              <p:spTgt spid="3091"/>
                                            </p:tgtEl>
                                            <p:attrNameLst>
                                              <p:attrName>style.visibility</p:attrName>
                                            </p:attrNameLst>
                                          </p:cBhvr>
                                          <p:to>
                                            <p:strVal val="visible"/>
                                          </p:to>
                                        </p:set>
                                        <p:anim calcmode="lin" valueType="num" p14:bounceEnd="50000">
                                          <p:cBhvr additive="base">
                                            <p:cTn id="12" dur="1000" fill="hold"/>
                                            <p:tgtEl>
                                              <p:spTgt spid="3091"/>
                                            </p:tgtEl>
                                            <p:attrNameLst>
                                              <p:attrName>ppt_x</p:attrName>
                                            </p:attrNameLst>
                                          </p:cBhvr>
                                          <p:tavLst>
                                            <p:tav tm="0">
                                              <p:val>
                                                <p:strVal val="#ppt_x"/>
                                              </p:val>
                                            </p:tav>
                                            <p:tav tm="100000">
                                              <p:val>
                                                <p:strVal val="#ppt_x"/>
                                              </p:val>
                                            </p:tav>
                                          </p:tavLst>
                                        </p:anim>
                                        <p:anim calcmode="lin" valueType="num" p14:bounceEnd="50000">
                                          <p:cBhvr additive="base">
                                            <p:cTn id="13" dur="1000" fill="hold"/>
                                            <p:tgtEl>
                                              <p:spTgt spid="309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14:presetBounceEnd="50000">
                                      <p:stCondLst>
                                        <p:cond delay="500"/>
                                      </p:stCondLst>
                                      <p:childTnLst>
                                        <p:set>
                                          <p:cBhvr>
                                            <p:cTn id="15" dur="1" fill="hold">
                                              <p:stCondLst>
                                                <p:cond delay="0"/>
                                              </p:stCondLst>
                                            </p:cTn>
                                            <p:tgtEl>
                                              <p:spTgt spid="3088"/>
                                            </p:tgtEl>
                                            <p:attrNameLst>
                                              <p:attrName>style.visibility</p:attrName>
                                            </p:attrNameLst>
                                          </p:cBhvr>
                                          <p:to>
                                            <p:strVal val="visible"/>
                                          </p:to>
                                        </p:set>
                                        <p:anim calcmode="lin" valueType="num" p14:bounceEnd="50000">
                                          <p:cBhvr additive="base">
                                            <p:cTn id="16" dur="1000" fill="hold"/>
                                            <p:tgtEl>
                                              <p:spTgt spid="3088"/>
                                            </p:tgtEl>
                                            <p:attrNameLst>
                                              <p:attrName>ppt_x</p:attrName>
                                            </p:attrNameLst>
                                          </p:cBhvr>
                                          <p:tavLst>
                                            <p:tav tm="0">
                                              <p:val>
                                                <p:strVal val="#ppt_x"/>
                                              </p:val>
                                            </p:tav>
                                            <p:tav tm="100000">
                                              <p:val>
                                                <p:strVal val="#ppt_x"/>
                                              </p:val>
                                            </p:tav>
                                          </p:tavLst>
                                        </p:anim>
                                        <p:anim calcmode="lin" valueType="num" p14:bounceEnd="50000">
                                          <p:cBhvr additive="base">
                                            <p:cTn id="17" dur="1000" fill="hold"/>
                                            <p:tgtEl>
                                              <p:spTgt spid="308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14:presetBounceEnd="50000">
                                      <p:stCondLst>
                                        <p:cond delay="750"/>
                                      </p:stCondLst>
                                      <p:childTnLst>
                                        <p:set>
                                          <p:cBhvr>
                                            <p:cTn id="19" dur="1" fill="hold">
                                              <p:stCondLst>
                                                <p:cond delay="0"/>
                                              </p:stCondLst>
                                            </p:cTn>
                                            <p:tgtEl>
                                              <p:spTgt spid="3085"/>
                                            </p:tgtEl>
                                            <p:attrNameLst>
                                              <p:attrName>style.visibility</p:attrName>
                                            </p:attrNameLst>
                                          </p:cBhvr>
                                          <p:to>
                                            <p:strVal val="visible"/>
                                          </p:to>
                                        </p:set>
                                        <p:anim calcmode="lin" valueType="num" p14:bounceEnd="50000">
                                          <p:cBhvr additive="base">
                                            <p:cTn id="20" dur="1000" fill="hold"/>
                                            <p:tgtEl>
                                              <p:spTgt spid="3085"/>
                                            </p:tgtEl>
                                            <p:attrNameLst>
                                              <p:attrName>ppt_x</p:attrName>
                                            </p:attrNameLst>
                                          </p:cBhvr>
                                          <p:tavLst>
                                            <p:tav tm="0">
                                              <p:val>
                                                <p:strVal val="#ppt_x"/>
                                              </p:val>
                                            </p:tav>
                                            <p:tav tm="100000">
                                              <p:val>
                                                <p:strVal val="#ppt_x"/>
                                              </p:val>
                                            </p:tav>
                                          </p:tavLst>
                                        </p:anim>
                                        <p:anim calcmode="lin" valueType="num" p14:bounceEnd="50000">
                                          <p:cBhvr additive="base">
                                            <p:cTn id="21" dur="1000" fill="hold"/>
                                            <p:tgtEl>
                                              <p:spTgt spid="308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14:presetBounceEnd="50000">
                                      <p:stCondLst>
                                        <p:cond delay="1000"/>
                                      </p:stCondLst>
                                      <p:childTnLst>
                                        <p:set>
                                          <p:cBhvr>
                                            <p:cTn id="23" dur="1" fill="hold">
                                              <p:stCondLst>
                                                <p:cond delay="0"/>
                                              </p:stCondLst>
                                            </p:cTn>
                                            <p:tgtEl>
                                              <p:spTgt spid="3082"/>
                                            </p:tgtEl>
                                            <p:attrNameLst>
                                              <p:attrName>style.visibility</p:attrName>
                                            </p:attrNameLst>
                                          </p:cBhvr>
                                          <p:to>
                                            <p:strVal val="visible"/>
                                          </p:to>
                                        </p:set>
                                        <p:anim calcmode="lin" valueType="num" p14:bounceEnd="50000">
                                          <p:cBhvr additive="base">
                                            <p:cTn id="24" dur="1000" fill="hold"/>
                                            <p:tgtEl>
                                              <p:spTgt spid="3082"/>
                                            </p:tgtEl>
                                            <p:attrNameLst>
                                              <p:attrName>ppt_x</p:attrName>
                                            </p:attrNameLst>
                                          </p:cBhvr>
                                          <p:tavLst>
                                            <p:tav tm="0">
                                              <p:val>
                                                <p:strVal val="#ppt_x"/>
                                              </p:val>
                                            </p:tav>
                                            <p:tav tm="100000">
                                              <p:val>
                                                <p:strVal val="#ppt_x"/>
                                              </p:val>
                                            </p:tav>
                                          </p:tavLst>
                                        </p:anim>
                                        <p:anim calcmode="lin" valueType="num" p14:bounceEnd="50000">
                                          <p:cBhvr additive="base">
                                            <p:cTn id="25" dur="1000" fill="hold"/>
                                            <p:tgtEl>
                                              <p:spTgt spid="3082"/>
                                            </p:tgtEl>
                                            <p:attrNameLst>
                                              <p:attrName>ppt_y</p:attrName>
                                            </p:attrNameLst>
                                          </p:cBhvr>
                                          <p:tavLst>
                                            <p:tav tm="0">
                                              <p:val>
                                                <p:strVal val="1+#ppt_h/2"/>
                                              </p:val>
                                            </p:tav>
                                            <p:tav tm="100000">
                                              <p:val>
                                                <p:strVal val="#ppt_y"/>
                                              </p:val>
                                            </p:tav>
                                          </p:tavLst>
                                        </p:anim>
                                      </p:childTnLst>
                                    </p:cTn>
                                  </p:par>
                                  <p:par>
                                    <p:cTn id="26" presetID="22" presetClass="entr" presetSubtype="8" fill="hold" nodeType="withEffect">
                                      <p:stCondLst>
                                        <p:cond delay="175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22" presetClass="entr" presetSubtype="8" fill="hold" nodeType="withEffect">
                                      <p:stCondLst>
                                        <p:cond delay="2000"/>
                                      </p:stCondLst>
                                      <p:childTnLst>
                                        <p:set>
                                          <p:cBhvr>
                                            <p:cTn id="30" dur="1" fill="hold">
                                              <p:stCondLst>
                                                <p:cond delay="0"/>
                                              </p:stCondLst>
                                            </p:cTn>
                                            <p:tgtEl>
                                              <p:spTgt spid="3072"/>
                                            </p:tgtEl>
                                            <p:attrNameLst>
                                              <p:attrName>style.visibility</p:attrName>
                                            </p:attrNameLst>
                                          </p:cBhvr>
                                          <p:to>
                                            <p:strVal val="visible"/>
                                          </p:to>
                                        </p:set>
                                        <p:animEffect transition="in" filter="wipe(left)">
                                          <p:cBhvr>
                                            <p:cTn id="31" dur="500"/>
                                            <p:tgtEl>
                                              <p:spTgt spid="3072"/>
                                            </p:tgtEl>
                                          </p:cBhvr>
                                        </p:animEffect>
                                      </p:childTnLst>
                                    </p:cTn>
                                  </p:par>
                                  <p:par>
                                    <p:cTn id="32" presetID="22" presetClass="entr" presetSubtype="8" fill="hold" nodeType="withEffect">
                                      <p:stCondLst>
                                        <p:cond delay="2250"/>
                                      </p:stCondLst>
                                      <p:childTnLst>
                                        <p:set>
                                          <p:cBhvr>
                                            <p:cTn id="33" dur="1" fill="hold">
                                              <p:stCondLst>
                                                <p:cond delay="0"/>
                                              </p:stCondLst>
                                            </p:cTn>
                                            <p:tgtEl>
                                              <p:spTgt spid="3076"/>
                                            </p:tgtEl>
                                            <p:attrNameLst>
                                              <p:attrName>style.visibility</p:attrName>
                                            </p:attrNameLst>
                                          </p:cBhvr>
                                          <p:to>
                                            <p:strVal val="visible"/>
                                          </p:to>
                                        </p:set>
                                        <p:animEffect transition="in" filter="wipe(left)">
                                          <p:cBhvr>
                                            <p:cTn id="34" dur="500"/>
                                            <p:tgtEl>
                                              <p:spTgt spid="3076"/>
                                            </p:tgtEl>
                                          </p:cBhvr>
                                        </p:animEffect>
                                      </p:childTnLst>
                                    </p:cTn>
                                  </p:par>
                                  <p:par>
                                    <p:cTn id="35" presetID="22" presetClass="entr" presetSubtype="8" fill="hold" nodeType="withEffect">
                                      <p:stCondLst>
                                        <p:cond delay="2500"/>
                                      </p:stCondLst>
                                      <p:childTnLst>
                                        <p:set>
                                          <p:cBhvr>
                                            <p:cTn id="36" dur="1" fill="hold">
                                              <p:stCondLst>
                                                <p:cond delay="0"/>
                                              </p:stCondLst>
                                            </p:cTn>
                                            <p:tgtEl>
                                              <p:spTgt spid="3079"/>
                                            </p:tgtEl>
                                            <p:attrNameLst>
                                              <p:attrName>style.visibility</p:attrName>
                                            </p:attrNameLst>
                                          </p:cBhvr>
                                          <p:to>
                                            <p:strVal val="visible"/>
                                          </p:to>
                                        </p:set>
                                        <p:animEffect transition="in" filter="wipe(left)">
                                          <p:cBhvr>
                                            <p:cTn id="37"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1000"/>
                                            <p:tgtEl>
                                              <p:spTgt spid="60"/>
                                            </p:tgtEl>
                                          </p:cBhvr>
                                        </p:animEffect>
                                        <p:anim calcmode="lin" valueType="num">
                                          <p:cBhvr>
                                            <p:cTn id="8" dur="1000" fill="hold"/>
                                            <p:tgtEl>
                                              <p:spTgt spid="60"/>
                                            </p:tgtEl>
                                            <p:attrNameLst>
                                              <p:attrName>ppt_x</p:attrName>
                                            </p:attrNameLst>
                                          </p:cBhvr>
                                          <p:tavLst>
                                            <p:tav tm="0">
                                              <p:val>
                                                <p:strVal val="#ppt_x"/>
                                              </p:val>
                                            </p:tav>
                                            <p:tav tm="100000">
                                              <p:val>
                                                <p:strVal val="#ppt_x"/>
                                              </p:val>
                                            </p:tav>
                                          </p:tavLst>
                                        </p:anim>
                                        <p:anim calcmode="lin" valueType="num">
                                          <p:cBhvr>
                                            <p:cTn id="9" dur="1000" fill="hold"/>
                                            <p:tgtEl>
                                              <p:spTgt spid="60"/>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250"/>
                                      </p:stCondLst>
                                      <p:childTnLst>
                                        <p:set>
                                          <p:cBhvr>
                                            <p:cTn id="11" dur="1" fill="hold">
                                              <p:stCondLst>
                                                <p:cond delay="0"/>
                                              </p:stCondLst>
                                            </p:cTn>
                                            <p:tgtEl>
                                              <p:spTgt spid="3091"/>
                                            </p:tgtEl>
                                            <p:attrNameLst>
                                              <p:attrName>style.visibility</p:attrName>
                                            </p:attrNameLst>
                                          </p:cBhvr>
                                          <p:to>
                                            <p:strVal val="visible"/>
                                          </p:to>
                                        </p:set>
                                        <p:anim calcmode="lin" valueType="num">
                                          <p:cBhvr additive="base">
                                            <p:cTn id="12" dur="1000" fill="hold"/>
                                            <p:tgtEl>
                                              <p:spTgt spid="3091"/>
                                            </p:tgtEl>
                                            <p:attrNameLst>
                                              <p:attrName>ppt_x</p:attrName>
                                            </p:attrNameLst>
                                          </p:cBhvr>
                                          <p:tavLst>
                                            <p:tav tm="0">
                                              <p:val>
                                                <p:strVal val="#ppt_x"/>
                                              </p:val>
                                            </p:tav>
                                            <p:tav tm="100000">
                                              <p:val>
                                                <p:strVal val="#ppt_x"/>
                                              </p:val>
                                            </p:tav>
                                          </p:tavLst>
                                        </p:anim>
                                        <p:anim calcmode="lin" valueType="num">
                                          <p:cBhvr additive="base">
                                            <p:cTn id="13" dur="1000" fill="hold"/>
                                            <p:tgtEl>
                                              <p:spTgt spid="3091"/>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500"/>
                                      </p:stCondLst>
                                      <p:childTnLst>
                                        <p:set>
                                          <p:cBhvr>
                                            <p:cTn id="15" dur="1" fill="hold">
                                              <p:stCondLst>
                                                <p:cond delay="0"/>
                                              </p:stCondLst>
                                            </p:cTn>
                                            <p:tgtEl>
                                              <p:spTgt spid="3088"/>
                                            </p:tgtEl>
                                            <p:attrNameLst>
                                              <p:attrName>style.visibility</p:attrName>
                                            </p:attrNameLst>
                                          </p:cBhvr>
                                          <p:to>
                                            <p:strVal val="visible"/>
                                          </p:to>
                                        </p:set>
                                        <p:anim calcmode="lin" valueType="num">
                                          <p:cBhvr additive="base">
                                            <p:cTn id="16" dur="1000" fill="hold"/>
                                            <p:tgtEl>
                                              <p:spTgt spid="3088"/>
                                            </p:tgtEl>
                                            <p:attrNameLst>
                                              <p:attrName>ppt_x</p:attrName>
                                            </p:attrNameLst>
                                          </p:cBhvr>
                                          <p:tavLst>
                                            <p:tav tm="0">
                                              <p:val>
                                                <p:strVal val="#ppt_x"/>
                                              </p:val>
                                            </p:tav>
                                            <p:tav tm="100000">
                                              <p:val>
                                                <p:strVal val="#ppt_x"/>
                                              </p:val>
                                            </p:tav>
                                          </p:tavLst>
                                        </p:anim>
                                        <p:anim calcmode="lin" valueType="num">
                                          <p:cBhvr additive="base">
                                            <p:cTn id="17" dur="1000" fill="hold"/>
                                            <p:tgtEl>
                                              <p:spTgt spid="3088"/>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750"/>
                                      </p:stCondLst>
                                      <p:childTnLst>
                                        <p:set>
                                          <p:cBhvr>
                                            <p:cTn id="19" dur="1" fill="hold">
                                              <p:stCondLst>
                                                <p:cond delay="0"/>
                                              </p:stCondLst>
                                            </p:cTn>
                                            <p:tgtEl>
                                              <p:spTgt spid="3085"/>
                                            </p:tgtEl>
                                            <p:attrNameLst>
                                              <p:attrName>style.visibility</p:attrName>
                                            </p:attrNameLst>
                                          </p:cBhvr>
                                          <p:to>
                                            <p:strVal val="visible"/>
                                          </p:to>
                                        </p:set>
                                        <p:anim calcmode="lin" valueType="num">
                                          <p:cBhvr additive="base">
                                            <p:cTn id="20" dur="1000" fill="hold"/>
                                            <p:tgtEl>
                                              <p:spTgt spid="3085"/>
                                            </p:tgtEl>
                                            <p:attrNameLst>
                                              <p:attrName>ppt_x</p:attrName>
                                            </p:attrNameLst>
                                          </p:cBhvr>
                                          <p:tavLst>
                                            <p:tav tm="0">
                                              <p:val>
                                                <p:strVal val="#ppt_x"/>
                                              </p:val>
                                            </p:tav>
                                            <p:tav tm="100000">
                                              <p:val>
                                                <p:strVal val="#ppt_x"/>
                                              </p:val>
                                            </p:tav>
                                          </p:tavLst>
                                        </p:anim>
                                        <p:anim calcmode="lin" valueType="num">
                                          <p:cBhvr additive="base">
                                            <p:cTn id="21" dur="1000" fill="hold"/>
                                            <p:tgtEl>
                                              <p:spTgt spid="3085"/>
                                            </p:tgtEl>
                                            <p:attrNameLst>
                                              <p:attrName>ppt_y</p:attrName>
                                            </p:attrNameLst>
                                          </p:cBhvr>
                                          <p:tavLst>
                                            <p:tav tm="0">
                                              <p:val>
                                                <p:strVal val="1+#ppt_h/2"/>
                                              </p:val>
                                            </p:tav>
                                            <p:tav tm="100000">
                                              <p:val>
                                                <p:strVal val="#ppt_y"/>
                                              </p:val>
                                            </p:tav>
                                          </p:tavLst>
                                        </p:anim>
                                      </p:childTnLst>
                                    </p:cTn>
                                  </p:par>
                                  <p:par>
                                    <p:cTn id="22" presetID="2" presetClass="entr" presetSubtype="4" fill="hold" nodeType="withEffect">
                                      <p:stCondLst>
                                        <p:cond delay="1000"/>
                                      </p:stCondLst>
                                      <p:childTnLst>
                                        <p:set>
                                          <p:cBhvr>
                                            <p:cTn id="23" dur="1" fill="hold">
                                              <p:stCondLst>
                                                <p:cond delay="0"/>
                                              </p:stCondLst>
                                            </p:cTn>
                                            <p:tgtEl>
                                              <p:spTgt spid="3082"/>
                                            </p:tgtEl>
                                            <p:attrNameLst>
                                              <p:attrName>style.visibility</p:attrName>
                                            </p:attrNameLst>
                                          </p:cBhvr>
                                          <p:to>
                                            <p:strVal val="visible"/>
                                          </p:to>
                                        </p:set>
                                        <p:anim calcmode="lin" valueType="num">
                                          <p:cBhvr additive="base">
                                            <p:cTn id="24" dur="1000" fill="hold"/>
                                            <p:tgtEl>
                                              <p:spTgt spid="3082"/>
                                            </p:tgtEl>
                                            <p:attrNameLst>
                                              <p:attrName>ppt_x</p:attrName>
                                            </p:attrNameLst>
                                          </p:cBhvr>
                                          <p:tavLst>
                                            <p:tav tm="0">
                                              <p:val>
                                                <p:strVal val="#ppt_x"/>
                                              </p:val>
                                            </p:tav>
                                            <p:tav tm="100000">
                                              <p:val>
                                                <p:strVal val="#ppt_x"/>
                                              </p:val>
                                            </p:tav>
                                          </p:tavLst>
                                        </p:anim>
                                        <p:anim calcmode="lin" valueType="num">
                                          <p:cBhvr additive="base">
                                            <p:cTn id="25" dur="1000" fill="hold"/>
                                            <p:tgtEl>
                                              <p:spTgt spid="3082"/>
                                            </p:tgtEl>
                                            <p:attrNameLst>
                                              <p:attrName>ppt_y</p:attrName>
                                            </p:attrNameLst>
                                          </p:cBhvr>
                                          <p:tavLst>
                                            <p:tav tm="0">
                                              <p:val>
                                                <p:strVal val="1+#ppt_h/2"/>
                                              </p:val>
                                            </p:tav>
                                            <p:tav tm="100000">
                                              <p:val>
                                                <p:strVal val="#ppt_y"/>
                                              </p:val>
                                            </p:tav>
                                          </p:tavLst>
                                        </p:anim>
                                      </p:childTnLst>
                                    </p:cTn>
                                  </p:par>
                                  <p:par>
                                    <p:cTn id="26" presetID="22" presetClass="entr" presetSubtype="8" fill="hold" nodeType="withEffect">
                                      <p:stCondLst>
                                        <p:cond delay="1750"/>
                                      </p:stCondLst>
                                      <p:childTnLst>
                                        <p:set>
                                          <p:cBhvr>
                                            <p:cTn id="27" dur="1" fill="hold">
                                              <p:stCondLst>
                                                <p:cond delay="0"/>
                                              </p:stCondLst>
                                            </p:cTn>
                                            <p:tgtEl>
                                              <p:spTgt spid="61"/>
                                            </p:tgtEl>
                                            <p:attrNameLst>
                                              <p:attrName>style.visibility</p:attrName>
                                            </p:attrNameLst>
                                          </p:cBhvr>
                                          <p:to>
                                            <p:strVal val="visible"/>
                                          </p:to>
                                        </p:set>
                                        <p:animEffect transition="in" filter="wipe(left)">
                                          <p:cBhvr>
                                            <p:cTn id="28" dur="500"/>
                                            <p:tgtEl>
                                              <p:spTgt spid="61"/>
                                            </p:tgtEl>
                                          </p:cBhvr>
                                        </p:animEffect>
                                      </p:childTnLst>
                                    </p:cTn>
                                  </p:par>
                                  <p:par>
                                    <p:cTn id="29" presetID="22" presetClass="entr" presetSubtype="8" fill="hold" nodeType="withEffect">
                                      <p:stCondLst>
                                        <p:cond delay="2000"/>
                                      </p:stCondLst>
                                      <p:childTnLst>
                                        <p:set>
                                          <p:cBhvr>
                                            <p:cTn id="30" dur="1" fill="hold">
                                              <p:stCondLst>
                                                <p:cond delay="0"/>
                                              </p:stCondLst>
                                            </p:cTn>
                                            <p:tgtEl>
                                              <p:spTgt spid="3072"/>
                                            </p:tgtEl>
                                            <p:attrNameLst>
                                              <p:attrName>style.visibility</p:attrName>
                                            </p:attrNameLst>
                                          </p:cBhvr>
                                          <p:to>
                                            <p:strVal val="visible"/>
                                          </p:to>
                                        </p:set>
                                        <p:animEffect transition="in" filter="wipe(left)">
                                          <p:cBhvr>
                                            <p:cTn id="31" dur="500"/>
                                            <p:tgtEl>
                                              <p:spTgt spid="3072"/>
                                            </p:tgtEl>
                                          </p:cBhvr>
                                        </p:animEffect>
                                      </p:childTnLst>
                                    </p:cTn>
                                  </p:par>
                                  <p:par>
                                    <p:cTn id="32" presetID="22" presetClass="entr" presetSubtype="8" fill="hold" nodeType="withEffect">
                                      <p:stCondLst>
                                        <p:cond delay="2250"/>
                                      </p:stCondLst>
                                      <p:childTnLst>
                                        <p:set>
                                          <p:cBhvr>
                                            <p:cTn id="33" dur="1" fill="hold">
                                              <p:stCondLst>
                                                <p:cond delay="0"/>
                                              </p:stCondLst>
                                            </p:cTn>
                                            <p:tgtEl>
                                              <p:spTgt spid="3076"/>
                                            </p:tgtEl>
                                            <p:attrNameLst>
                                              <p:attrName>style.visibility</p:attrName>
                                            </p:attrNameLst>
                                          </p:cBhvr>
                                          <p:to>
                                            <p:strVal val="visible"/>
                                          </p:to>
                                        </p:set>
                                        <p:animEffect transition="in" filter="wipe(left)">
                                          <p:cBhvr>
                                            <p:cTn id="34" dur="500"/>
                                            <p:tgtEl>
                                              <p:spTgt spid="3076"/>
                                            </p:tgtEl>
                                          </p:cBhvr>
                                        </p:animEffect>
                                      </p:childTnLst>
                                    </p:cTn>
                                  </p:par>
                                  <p:par>
                                    <p:cTn id="35" presetID="22" presetClass="entr" presetSubtype="8" fill="hold" nodeType="withEffect">
                                      <p:stCondLst>
                                        <p:cond delay="2500"/>
                                      </p:stCondLst>
                                      <p:childTnLst>
                                        <p:set>
                                          <p:cBhvr>
                                            <p:cTn id="36" dur="1" fill="hold">
                                              <p:stCondLst>
                                                <p:cond delay="0"/>
                                              </p:stCondLst>
                                            </p:cTn>
                                            <p:tgtEl>
                                              <p:spTgt spid="3079"/>
                                            </p:tgtEl>
                                            <p:attrNameLst>
                                              <p:attrName>style.visibility</p:attrName>
                                            </p:attrNameLst>
                                          </p:cBhvr>
                                          <p:to>
                                            <p:strVal val="visible"/>
                                          </p:to>
                                        </p:set>
                                        <p:animEffect transition="in" filter="wipe(left)">
                                          <p:cBhvr>
                                            <p:cTn id="37" dur="500"/>
                                            <p:tgtEl>
                                              <p:spTgt spid="30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2" name="Freeform 5">
            <a:extLst>
              <a:ext uri="{FF2B5EF4-FFF2-40B4-BE49-F238E27FC236}">
                <a16:creationId xmlns:a16="http://schemas.microsoft.com/office/drawing/2014/main" id="{1833802F-F330-A8AB-1857-37864162E80D}"/>
              </a:ext>
            </a:extLst>
          </p:cNvPr>
          <p:cNvSpPr>
            <a:spLocks/>
          </p:cNvSpPr>
          <p:nvPr/>
        </p:nvSpPr>
        <p:spPr bwMode="auto">
          <a:xfrm rot="2700000">
            <a:off x="4454932" y="2537230"/>
            <a:ext cx="724632" cy="1925218"/>
          </a:xfrm>
          <a:custGeom>
            <a:avLst/>
            <a:gdLst>
              <a:gd name="T0" fmla="*/ 367 w 367"/>
              <a:gd name="T1" fmla="*/ 975 h 975"/>
              <a:gd name="T2" fmla="*/ 367 w 367"/>
              <a:gd name="T3" fmla="*/ 0 h 975"/>
              <a:gd name="T4" fmla="*/ 0 w 367"/>
              <a:gd name="T5" fmla="*/ 0 h 975"/>
              <a:gd name="T6" fmla="*/ 0 w 367"/>
              <a:gd name="T7" fmla="*/ 609 h 975"/>
              <a:gd name="T8" fmla="*/ 367 w 367"/>
              <a:gd name="T9" fmla="*/ 975 h 975"/>
            </a:gdLst>
            <a:ahLst/>
            <a:cxnLst>
              <a:cxn ang="0">
                <a:pos x="T0" y="T1"/>
              </a:cxn>
              <a:cxn ang="0">
                <a:pos x="T2" y="T3"/>
              </a:cxn>
              <a:cxn ang="0">
                <a:pos x="T4" y="T5"/>
              </a:cxn>
              <a:cxn ang="0">
                <a:pos x="T6" y="T7"/>
              </a:cxn>
              <a:cxn ang="0">
                <a:pos x="T8" y="T9"/>
              </a:cxn>
            </a:cxnLst>
            <a:rect l="0" t="0" r="r" b="b"/>
            <a:pathLst>
              <a:path w="367" h="975">
                <a:moveTo>
                  <a:pt x="367" y="975"/>
                </a:moveTo>
                <a:lnTo>
                  <a:pt x="367" y="0"/>
                </a:lnTo>
                <a:lnTo>
                  <a:pt x="0" y="0"/>
                </a:lnTo>
                <a:lnTo>
                  <a:pt x="0" y="609"/>
                </a:lnTo>
                <a:lnTo>
                  <a:pt x="367" y="975"/>
                </a:lnTo>
                <a:close/>
              </a:path>
            </a:pathLst>
          </a:custGeom>
          <a:solidFill>
            <a:schemeClr val="accent3">
              <a:lumMod val="75000"/>
            </a:schemeClr>
          </a:solidFill>
          <a:ln>
            <a:noFill/>
          </a:ln>
        </p:spPr>
        <p:txBody>
          <a:bodyPr vert="horz" wrap="square" lIns="96420" tIns="48210" rIns="96420" bIns="48210" numCol="1" anchor="t" anchorCtr="0" compatLnSpc="1">
            <a:prstTxWarp prst="textNoShape">
              <a:avLst/>
            </a:prstTxWarp>
          </a:bodyPr>
          <a:lstStyle/>
          <a:p>
            <a:endParaRPr lang="en-US" dirty="0">
              <a:latin typeface="+mn-lt"/>
              <a:ea typeface="+mn-ea"/>
              <a:cs typeface="+mn-ea"/>
              <a:sym typeface="+mn-lt"/>
            </a:endParaRPr>
          </a:p>
        </p:txBody>
      </p:sp>
      <p:sp>
        <p:nvSpPr>
          <p:cNvPr id="4" name="Freeform 6">
            <a:extLst>
              <a:ext uri="{FF2B5EF4-FFF2-40B4-BE49-F238E27FC236}">
                <a16:creationId xmlns:a16="http://schemas.microsoft.com/office/drawing/2014/main" id="{709C74A0-1B65-50BF-9710-03B2062C9C74}"/>
              </a:ext>
            </a:extLst>
          </p:cNvPr>
          <p:cNvSpPr>
            <a:spLocks/>
          </p:cNvSpPr>
          <p:nvPr/>
        </p:nvSpPr>
        <p:spPr bwMode="auto">
          <a:xfrm rot="2700000">
            <a:off x="5794359" y="2048375"/>
            <a:ext cx="1923138" cy="720723"/>
          </a:xfrm>
          <a:custGeom>
            <a:avLst/>
            <a:gdLst>
              <a:gd name="T0" fmla="*/ 0 w 974"/>
              <a:gd name="T1" fmla="*/ 365 h 365"/>
              <a:gd name="T2" fmla="*/ 974 w 974"/>
              <a:gd name="T3" fmla="*/ 365 h 365"/>
              <a:gd name="T4" fmla="*/ 974 w 974"/>
              <a:gd name="T5" fmla="*/ 0 h 365"/>
              <a:gd name="T6" fmla="*/ 365 w 974"/>
              <a:gd name="T7" fmla="*/ 0 h 365"/>
              <a:gd name="T8" fmla="*/ 0 w 974"/>
              <a:gd name="T9" fmla="*/ 365 h 365"/>
            </a:gdLst>
            <a:ahLst/>
            <a:cxnLst>
              <a:cxn ang="0">
                <a:pos x="T0" y="T1"/>
              </a:cxn>
              <a:cxn ang="0">
                <a:pos x="T2" y="T3"/>
              </a:cxn>
              <a:cxn ang="0">
                <a:pos x="T4" y="T5"/>
              </a:cxn>
              <a:cxn ang="0">
                <a:pos x="T6" y="T7"/>
              </a:cxn>
              <a:cxn ang="0">
                <a:pos x="T8" y="T9"/>
              </a:cxn>
            </a:cxnLst>
            <a:rect l="0" t="0" r="r" b="b"/>
            <a:pathLst>
              <a:path w="974" h="365">
                <a:moveTo>
                  <a:pt x="0" y="365"/>
                </a:moveTo>
                <a:lnTo>
                  <a:pt x="974" y="365"/>
                </a:lnTo>
                <a:lnTo>
                  <a:pt x="974" y="0"/>
                </a:lnTo>
                <a:lnTo>
                  <a:pt x="365" y="0"/>
                </a:lnTo>
                <a:lnTo>
                  <a:pt x="0" y="365"/>
                </a:lnTo>
                <a:close/>
              </a:path>
            </a:pathLst>
          </a:custGeom>
          <a:solidFill>
            <a:schemeClr val="accent2">
              <a:lumMod val="75000"/>
            </a:schemeClr>
          </a:solidFill>
          <a:ln>
            <a:noFill/>
          </a:ln>
        </p:spPr>
        <p:txBody>
          <a:bodyPr vert="horz" wrap="square" lIns="96420" tIns="48210" rIns="96420" bIns="48210" numCol="1" anchor="t" anchorCtr="0" compatLnSpc="1">
            <a:prstTxWarp prst="textNoShape">
              <a:avLst/>
            </a:prstTxWarp>
          </a:bodyPr>
          <a:lstStyle/>
          <a:p>
            <a:endParaRPr lang="en-US" dirty="0">
              <a:latin typeface="+mn-lt"/>
              <a:ea typeface="+mn-ea"/>
              <a:cs typeface="+mn-ea"/>
              <a:sym typeface="+mn-lt"/>
            </a:endParaRPr>
          </a:p>
        </p:txBody>
      </p:sp>
      <p:sp>
        <p:nvSpPr>
          <p:cNvPr id="5" name="Freeform 8">
            <a:extLst>
              <a:ext uri="{FF2B5EF4-FFF2-40B4-BE49-F238E27FC236}">
                <a16:creationId xmlns:a16="http://schemas.microsoft.com/office/drawing/2014/main" id="{889D4A82-F43C-EBD8-EEBE-FA5180C0D0CB}"/>
              </a:ext>
            </a:extLst>
          </p:cNvPr>
          <p:cNvSpPr>
            <a:spLocks/>
          </p:cNvSpPr>
          <p:nvPr/>
        </p:nvSpPr>
        <p:spPr bwMode="auto">
          <a:xfrm rot="2700000">
            <a:off x="7483957" y="3386098"/>
            <a:ext cx="720683" cy="1925218"/>
          </a:xfrm>
          <a:custGeom>
            <a:avLst/>
            <a:gdLst>
              <a:gd name="T0" fmla="*/ 0 w 365"/>
              <a:gd name="T1" fmla="*/ 0 h 975"/>
              <a:gd name="T2" fmla="*/ 0 w 365"/>
              <a:gd name="T3" fmla="*/ 975 h 975"/>
              <a:gd name="T4" fmla="*/ 365 w 365"/>
              <a:gd name="T5" fmla="*/ 975 h 975"/>
              <a:gd name="T6" fmla="*/ 365 w 365"/>
              <a:gd name="T7" fmla="*/ 365 h 975"/>
              <a:gd name="T8" fmla="*/ 0 w 365"/>
              <a:gd name="T9" fmla="*/ 0 h 975"/>
            </a:gdLst>
            <a:ahLst/>
            <a:cxnLst>
              <a:cxn ang="0">
                <a:pos x="T0" y="T1"/>
              </a:cxn>
              <a:cxn ang="0">
                <a:pos x="T2" y="T3"/>
              </a:cxn>
              <a:cxn ang="0">
                <a:pos x="T4" y="T5"/>
              </a:cxn>
              <a:cxn ang="0">
                <a:pos x="T6" y="T7"/>
              </a:cxn>
              <a:cxn ang="0">
                <a:pos x="T8" y="T9"/>
              </a:cxn>
            </a:cxnLst>
            <a:rect l="0" t="0" r="r" b="b"/>
            <a:pathLst>
              <a:path w="365" h="975">
                <a:moveTo>
                  <a:pt x="0" y="0"/>
                </a:moveTo>
                <a:lnTo>
                  <a:pt x="0" y="975"/>
                </a:lnTo>
                <a:lnTo>
                  <a:pt x="365" y="975"/>
                </a:lnTo>
                <a:lnTo>
                  <a:pt x="365" y="365"/>
                </a:lnTo>
                <a:lnTo>
                  <a:pt x="0" y="0"/>
                </a:lnTo>
                <a:close/>
              </a:path>
            </a:pathLst>
          </a:custGeom>
          <a:solidFill>
            <a:schemeClr val="accent1">
              <a:lumMod val="75000"/>
            </a:schemeClr>
          </a:solidFill>
          <a:ln>
            <a:noFill/>
          </a:ln>
        </p:spPr>
        <p:txBody>
          <a:bodyPr vert="horz" wrap="square" lIns="96420" tIns="48210" rIns="96420" bIns="48210" numCol="1" anchor="t" anchorCtr="0" compatLnSpc="1">
            <a:prstTxWarp prst="textNoShape">
              <a:avLst/>
            </a:prstTxWarp>
          </a:bodyPr>
          <a:lstStyle/>
          <a:p>
            <a:endParaRPr lang="en-US" dirty="0">
              <a:latin typeface="+mn-lt"/>
              <a:ea typeface="+mn-ea"/>
              <a:cs typeface="+mn-ea"/>
              <a:sym typeface="+mn-lt"/>
            </a:endParaRPr>
          </a:p>
        </p:txBody>
      </p:sp>
      <p:sp>
        <p:nvSpPr>
          <p:cNvPr id="8" name="Freeform 9">
            <a:extLst>
              <a:ext uri="{FF2B5EF4-FFF2-40B4-BE49-F238E27FC236}">
                <a16:creationId xmlns:a16="http://schemas.microsoft.com/office/drawing/2014/main" id="{FBAD9870-7F61-8608-35DE-1854715988DC}"/>
              </a:ext>
            </a:extLst>
          </p:cNvPr>
          <p:cNvSpPr>
            <a:spLocks/>
          </p:cNvSpPr>
          <p:nvPr/>
        </p:nvSpPr>
        <p:spPr bwMode="auto">
          <a:xfrm rot="2700000">
            <a:off x="6551412" y="2723421"/>
            <a:ext cx="2312109" cy="1273606"/>
          </a:xfrm>
          <a:custGeom>
            <a:avLst/>
            <a:gdLst>
              <a:gd name="T0" fmla="*/ 1171 w 1171"/>
              <a:gd name="T1" fmla="*/ 505 h 645"/>
              <a:gd name="T2" fmla="*/ 806 w 1171"/>
              <a:gd name="T3" fmla="*/ 140 h 645"/>
              <a:gd name="T4" fmla="*/ 391 w 1171"/>
              <a:gd name="T5" fmla="*/ 140 h 645"/>
              <a:gd name="T6" fmla="*/ 391 w 1171"/>
              <a:gd name="T7" fmla="*/ 0 h 645"/>
              <a:gd name="T8" fmla="*/ 0 w 1171"/>
              <a:gd name="T9" fmla="*/ 323 h 645"/>
              <a:gd name="T10" fmla="*/ 391 w 1171"/>
              <a:gd name="T11" fmla="*/ 645 h 645"/>
              <a:gd name="T12" fmla="*/ 391 w 1171"/>
              <a:gd name="T13" fmla="*/ 505 h 645"/>
              <a:gd name="T14" fmla="*/ 1171 w 1171"/>
              <a:gd name="T15" fmla="*/ 505 h 6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1" h="645">
                <a:moveTo>
                  <a:pt x="1171" y="505"/>
                </a:moveTo>
                <a:lnTo>
                  <a:pt x="806" y="140"/>
                </a:lnTo>
                <a:lnTo>
                  <a:pt x="391" y="140"/>
                </a:lnTo>
                <a:lnTo>
                  <a:pt x="391" y="0"/>
                </a:lnTo>
                <a:lnTo>
                  <a:pt x="0" y="323"/>
                </a:lnTo>
                <a:lnTo>
                  <a:pt x="391" y="645"/>
                </a:lnTo>
                <a:lnTo>
                  <a:pt x="391" y="505"/>
                </a:lnTo>
                <a:lnTo>
                  <a:pt x="1171" y="505"/>
                </a:lnTo>
                <a:close/>
              </a:path>
            </a:pathLst>
          </a:custGeom>
          <a:solidFill>
            <a:schemeClr val="accent1"/>
          </a:solidFill>
          <a:ln>
            <a:noFill/>
          </a:ln>
        </p:spPr>
        <p:txBody>
          <a:bodyPr vert="horz" wrap="square" lIns="385679" tIns="48210" rIns="96420" bIns="48210" numCol="1" anchor="ctr" anchorCtr="0" compatLnSpc="1">
            <a:prstTxWarp prst="textNoShape">
              <a:avLst/>
            </a:prstTxWarp>
          </a:bodyPr>
          <a:lstStyle/>
          <a:p>
            <a:r>
              <a:rPr lang="en-US" sz="3000" dirty="0">
                <a:solidFill>
                  <a:srgbClr val="FFFFFF"/>
                </a:solidFill>
                <a:latin typeface="+mn-lt"/>
                <a:ea typeface="+mn-ea"/>
                <a:cs typeface="+mn-ea"/>
                <a:sym typeface="+mn-lt"/>
              </a:rPr>
              <a:t>04</a:t>
            </a:r>
          </a:p>
        </p:txBody>
      </p:sp>
      <p:sp>
        <p:nvSpPr>
          <p:cNvPr id="12" name="Freeform 10">
            <a:extLst>
              <a:ext uri="{FF2B5EF4-FFF2-40B4-BE49-F238E27FC236}">
                <a16:creationId xmlns:a16="http://schemas.microsoft.com/office/drawing/2014/main" id="{AE665929-5601-1C60-12A5-2E1CB3B3EFB7}"/>
              </a:ext>
            </a:extLst>
          </p:cNvPr>
          <p:cNvSpPr>
            <a:spLocks/>
          </p:cNvSpPr>
          <p:nvPr/>
        </p:nvSpPr>
        <p:spPr bwMode="auto">
          <a:xfrm rot="2700000">
            <a:off x="4943350" y="5076367"/>
            <a:ext cx="1923138" cy="722697"/>
          </a:xfrm>
          <a:custGeom>
            <a:avLst/>
            <a:gdLst>
              <a:gd name="T0" fmla="*/ 974 w 974"/>
              <a:gd name="T1" fmla="*/ 0 h 366"/>
              <a:gd name="T2" fmla="*/ 0 w 974"/>
              <a:gd name="T3" fmla="*/ 0 h 366"/>
              <a:gd name="T4" fmla="*/ 0 w 974"/>
              <a:gd name="T5" fmla="*/ 366 h 366"/>
              <a:gd name="T6" fmla="*/ 609 w 974"/>
              <a:gd name="T7" fmla="*/ 366 h 366"/>
              <a:gd name="T8" fmla="*/ 974 w 974"/>
              <a:gd name="T9" fmla="*/ 0 h 366"/>
            </a:gdLst>
            <a:ahLst/>
            <a:cxnLst>
              <a:cxn ang="0">
                <a:pos x="T0" y="T1"/>
              </a:cxn>
              <a:cxn ang="0">
                <a:pos x="T2" y="T3"/>
              </a:cxn>
              <a:cxn ang="0">
                <a:pos x="T4" y="T5"/>
              </a:cxn>
              <a:cxn ang="0">
                <a:pos x="T6" y="T7"/>
              </a:cxn>
              <a:cxn ang="0">
                <a:pos x="T8" y="T9"/>
              </a:cxn>
            </a:cxnLst>
            <a:rect l="0" t="0" r="r" b="b"/>
            <a:pathLst>
              <a:path w="974" h="366">
                <a:moveTo>
                  <a:pt x="974" y="0"/>
                </a:moveTo>
                <a:lnTo>
                  <a:pt x="0" y="0"/>
                </a:lnTo>
                <a:lnTo>
                  <a:pt x="0" y="366"/>
                </a:lnTo>
                <a:lnTo>
                  <a:pt x="609" y="366"/>
                </a:lnTo>
                <a:lnTo>
                  <a:pt x="974" y="0"/>
                </a:lnTo>
                <a:close/>
              </a:path>
            </a:pathLst>
          </a:custGeom>
          <a:solidFill>
            <a:schemeClr val="accent4">
              <a:lumMod val="75000"/>
            </a:schemeClr>
          </a:solidFill>
          <a:ln>
            <a:noFill/>
          </a:ln>
        </p:spPr>
        <p:txBody>
          <a:bodyPr vert="horz" wrap="square" lIns="96420" tIns="48210" rIns="96420" bIns="48210" numCol="1" anchor="t" anchorCtr="0" compatLnSpc="1">
            <a:prstTxWarp prst="textNoShape">
              <a:avLst/>
            </a:prstTxWarp>
          </a:bodyPr>
          <a:lstStyle/>
          <a:p>
            <a:endParaRPr lang="en-US" dirty="0">
              <a:latin typeface="+mn-lt"/>
              <a:ea typeface="+mn-ea"/>
              <a:cs typeface="+mn-ea"/>
              <a:sym typeface="+mn-lt"/>
            </a:endParaRPr>
          </a:p>
        </p:txBody>
      </p:sp>
      <p:sp>
        <p:nvSpPr>
          <p:cNvPr id="13" name="Freeform 11">
            <a:extLst>
              <a:ext uri="{FF2B5EF4-FFF2-40B4-BE49-F238E27FC236}">
                <a16:creationId xmlns:a16="http://schemas.microsoft.com/office/drawing/2014/main" id="{BD1F137D-459F-F768-B2B9-D0410740BEE8}"/>
              </a:ext>
            </a:extLst>
          </p:cNvPr>
          <p:cNvSpPr>
            <a:spLocks/>
          </p:cNvSpPr>
          <p:nvPr/>
        </p:nvSpPr>
        <p:spPr bwMode="auto">
          <a:xfrm rot="2700000">
            <a:off x="6257389" y="4139716"/>
            <a:ext cx="1273536" cy="2318160"/>
          </a:xfrm>
          <a:custGeom>
            <a:avLst/>
            <a:gdLst>
              <a:gd name="T0" fmla="*/ 140 w 645"/>
              <a:gd name="T1" fmla="*/ 1174 h 1174"/>
              <a:gd name="T2" fmla="*/ 505 w 645"/>
              <a:gd name="T3" fmla="*/ 808 h 1174"/>
              <a:gd name="T4" fmla="*/ 505 w 645"/>
              <a:gd name="T5" fmla="*/ 394 h 1174"/>
              <a:gd name="T6" fmla="*/ 645 w 645"/>
              <a:gd name="T7" fmla="*/ 394 h 1174"/>
              <a:gd name="T8" fmla="*/ 323 w 645"/>
              <a:gd name="T9" fmla="*/ 0 h 1174"/>
              <a:gd name="T10" fmla="*/ 0 w 645"/>
              <a:gd name="T11" fmla="*/ 394 h 1174"/>
              <a:gd name="T12" fmla="*/ 140 w 645"/>
              <a:gd name="T13" fmla="*/ 394 h 1174"/>
              <a:gd name="T14" fmla="*/ 140 w 645"/>
              <a:gd name="T15" fmla="*/ 1174 h 1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5" h="1174">
                <a:moveTo>
                  <a:pt x="140" y="1174"/>
                </a:moveTo>
                <a:lnTo>
                  <a:pt x="505" y="808"/>
                </a:lnTo>
                <a:lnTo>
                  <a:pt x="505" y="394"/>
                </a:lnTo>
                <a:lnTo>
                  <a:pt x="645" y="394"/>
                </a:lnTo>
                <a:lnTo>
                  <a:pt x="323" y="0"/>
                </a:lnTo>
                <a:lnTo>
                  <a:pt x="0" y="394"/>
                </a:lnTo>
                <a:lnTo>
                  <a:pt x="140" y="394"/>
                </a:lnTo>
                <a:lnTo>
                  <a:pt x="140" y="1174"/>
                </a:lnTo>
                <a:close/>
              </a:path>
            </a:pathLst>
          </a:custGeom>
          <a:solidFill>
            <a:schemeClr val="accent4"/>
          </a:solidFill>
          <a:ln>
            <a:noFill/>
          </a:ln>
        </p:spPr>
        <p:txBody>
          <a:bodyPr vert="horz" wrap="square" lIns="96420" tIns="289259" rIns="96420" bIns="48210" numCol="1" anchor="t" anchorCtr="0" compatLnSpc="1">
            <a:prstTxWarp prst="textNoShape">
              <a:avLst/>
            </a:prstTxWarp>
          </a:bodyPr>
          <a:lstStyle/>
          <a:p>
            <a:pPr algn="ctr"/>
            <a:r>
              <a:rPr lang="en-US" sz="3000" dirty="0">
                <a:solidFill>
                  <a:srgbClr val="FFFFFF"/>
                </a:solidFill>
                <a:latin typeface="+mn-lt"/>
                <a:ea typeface="+mn-ea"/>
                <a:cs typeface="+mn-ea"/>
                <a:sym typeface="+mn-lt"/>
              </a:rPr>
              <a:t>03</a:t>
            </a:r>
          </a:p>
        </p:txBody>
      </p:sp>
      <p:sp>
        <p:nvSpPr>
          <p:cNvPr id="14" name="Freeform 12">
            <a:extLst>
              <a:ext uri="{FF2B5EF4-FFF2-40B4-BE49-F238E27FC236}">
                <a16:creationId xmlns:a16="http://schemas.microsoft.com/office/drawing/2014/main" id="{1C6E3D7A-A350-ED99-6938-82F04658A7A3}"/>
              </a:ext>
            </a:extLst>
          </p:cNvPr>
          <p:cNvSpPr>
            <a:spLocks/>
          </p:cNvSpPr>
          <p:nvPr/>
        </p:nvSpPr>
        <p:spPr bwMode="auto">
          <a:xfrm rot="2700000">
            <a:off x="3796748" y="3851812"/>
            <a:ext cx="2316058" cy="1271631"/>
          </a:xfrm>
          <a:custGeom>
            <a:avLst/>
            <a:gdLst>
              <a:gd name="T0" fmla="*/ 0 w 1173"/>
              <a:gd name="T1" fmla="*/ 139 h 644"/>
              <a:gd name="T2" fmla="*/ 367 w 1173"/>
              <a:gd name="T3" fmla="*/ 505 h 644"/>
              <a:gd name="T4" fmla="*/ 780 w 1173"/>
              <a:gd name="T5" fmla="*/ 505 h 644"/>
              <a:gd name="T6" fmla="*/ 780 w 1173"/>
              <a:gd name="T7" fmla="*/ 644 h 644"/>
              <a:gd name="T8" fmla="*/ 1173 w 1173"/>
              <a:gd name="T9" fmla="*/ 322 h 644"/>
              <a:gd name="T10" fmla="*/ 780 w 1173"/>
              <a:gd name="T11" fmla="*/ 0 h 644"/>
              <a:gd name="T12" fmla="*/ 780 w 1173"/>
              <a:gd name="T13" fmla="*/ 139 h 644"/>
              <a:gd name="T14" fmla="*/ 0 w 1173"/>
              <a:gd name="T15" fmla="*/ 139 h 6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3" h="644">
                <a:moveTo>
                  <a:pt x="0" y="139"/>
                </a:moveTo>
                <a:lnTo>
                  <a:pt x="367" y="505"/>
                </a:lnTo>
                <a:lnTo>
                  <a:pt x="780" y="505"/>
                </a:lnTo>
                <a:lnTo>
                  <a:pt x="780" y="644"/>
                </a:lnTo>
                <a:lnTo>
                  <a:pt x="1173" y="322"/>
                </a:lnTo>
                <a:lnTo>
                  <a:pt x="780" y="0"/>
                </a:lnTo>
                <a:lnTo>
                  <a:pt x="780" y="139"/>
                </a:lnTo>
                <a:lnTo>
                  <a:pt x="0" y="139"/>
                </a:lnTo>
                <a:close/>
              </a:path>
            </a:pathLst>
          </a:custGeom>
          <a:solidFill>
            <a:schemeClr val="accent3"/>
          </a:solidFill>
          <a:ln>
            <a:noFill/>
          </a:ln>
        </p:spPr>
        <p:txBody>
          <a:bodyPr vert="horz" wrap="square" lIns="96420" tIns="48210" rIns="385679" bIns="48210" numCol="1" anchor="ctr" anchorCtr="0" compatLnSpc="1">
            <a:prstTxWarp prst="textNoShape">
              <a:avLst/>
            </a:prstTxWarp>
          </a:bodyPr>
          <a:lstStyle/>
          <a:p>
            <a:pPr algn="r"/>
            <a:r>
              <a:rPr lang="en-US" sz="3000" dirty="0">
                <a:solidFill>
                  <a:srgbClr val="FFFFFF"/>
                </a:solidFill>
                <a:latin typeface="+mn-lt"/>
                <a:ea typeface="+mn-ea"/>
                <a:cs typeface="+mn-ea"/>
                <a:sym typeface="+mn-lt"/>
              </a:rPr>
              <a:t>02</a:t>
            </a:r>
          </a:p>
        </p:txBody>
      </p:sp>
      <p:sp>
        <p:nvSpPr>
          <p:cNvPr id="15" name="Rectangle 10">
            <a:extLst>
              <a:ext uri="{FF2B5EF4-FFF2-40B4-BE49-F238E27FC236}">
                <a16:creationId xmlns:a16="http://schemas.microsoft.com/office/drawing/2014/main" id="{4ACBAB90-12D5-4240-479D-5D187B3DD8D6}"/>
              </a:ext>
            </a:extLst>
          </p:cNvPr>
          <p:cNvSpPr/>
          <p:nvPr/>
        </p:nvSpPr>
        <p:spPr>
          <a:xfrm>
            <a:off x="8463009" y="2510917"/>
            <a:ext cx="3510982" cy="3698347"/>
          </a:xfrm>
          <a:prstGeom prst="rect">
            <a:avLst/>
          </a:prstGeom>
        </p:spPr>
        <p:txBody>
          <a:bodyPr wrap="square" lIns="96420" tIns="48210" rIns="96420" bIns="48210">
            <a:spAutoFit/>
          </a:bodyPr>
          <a:lstStyle/>
          <a:p>
            <a:pPr>
              <a:lnSpc>
                <a:spcPct val="150000"/>
              </a:lnSpc>
            </a:pPr>
            <a:r>
              <a:rPr lang="zh-CN" altLang="en-US" sz="1600" b="1" dirty="0">
                <a:solidFill>
                  <a:schemeClr val="accent1"/>
                </a:solidFill>
                <a:latin typeface="+mn-lt"/>
                <a:ea typeface="+mn-ea"/>
                <a:cs typeface="+mn-ea"/>
                <a:sym typeface="+mn-lt"/>
              </a:rPr>
              <a:t>课题名称的注意事项</a:t>
            </a:r>
            <a:endParaRPr lang="en-US" altLang="zh-CN" sz="1600" b="1" dirty="0">
              <a:solidFill>
                <a:schemeClr val="accent1"/>
              </a:solidFill>
              <a:latin typeface="+mn-lt"/>
              <a:ea typeface="+mn-ea"/>
              <a:cs typeface="+mn-ea"/>
              <a:sym typeface="+mn-lt"/>
            </a:endParaRPr>
          </a:p>
          <a:p>
            <a:r>
              <a:rPr lang="en-US" altLang="zh-CN" sz="1400" dirty="0">
                <a:solidFill>
                  <a:schemeClr val="tx1">
                    <a:lumMod val="65000"/>
                    <a:lumOff val="35000"/>
                  </a:schemeClr>
                </a:solidFill>
                <a:latin typeface="+mn-lt"/>
                <a:ea typeface="+mn-ea"/>
                <a:cs typeface="+mn-ea"/>
                <a:sym typeface="+mn-lt"/>
              </a:rPr>
              <a:t>1.</a:t>
            </a:r>
            <a:r>
              <a:rPr lang="zh-CN" altLang="en-US" sz="1400" dirty="0">
                <a:solidFill>
                  <a:schemeClr val="tx1">
                    <a:lumMod val="65000"/>
                    <a:lumOff val="35000"/>
                  </a:schemeClr>
                </a:solidFill>
                <a:latin typeface="+mn-lt"/>
                <a:ea typeface="+mn-ea"/>
                <a:cs typeface="+mn-ea"/>
                <a:sym typeface="+mn-lt"/>
              </a:rPr>
              <a:t>课题名称不能用口号式、结论式、疑问式句型，应以陈述式句型表述</a:t>
            </a:r>
            <a:r>
              <a:rPr lang="en-US" altLang="zh-CN" sz="1400" dirty="0">
                <a:solidFill>
                  <a:schemeClr val="tx1">
                    <a:lumMod val="65000"/>
                    <a:lumOff val="35000"/>
                  </a:schemeClr>
                </a:solidFill>
                <a:latin typeface="+mn-lt"/>
                <a:ea typeface="+mn-ea"/>
                <a:cs typeface="+mn-ea"/>
                <a:sym typeface="+mn-lt"/>
              </a:rPr>
              <a:t>;</a:t>
            </a:r>
          </a:p>
          <a:p>
            <a:endParaRPr lang="en-US" altLang="zh-CN" sz="1400" dirty="0">
              <a:solidFill>
                <a:schemeClr val="tx1">
                  <a:lumMod val="65000"/>
                  <a:lumOff val="35000"/>
                </a:schemeClr>
              </a:solidFill>
              <a:latin typeface="+mn-lt"/>
              <a:ea typeface="+mn-ea"/>
              <a:cs typeface="+mn-ea"/>
              <a:sym typeface="+mn-lt"/>
            </a:endParaRPr>
          </a:p>
          <a:p>
            <a:r>
              <a:rPr lang="en-US" altLang="zh-CN" sz="1400" dirty="0">
                <a:solidFill>
                  <a:schemeClr val="tx1">
                    <a:lumMod val="65000"/>
                    <a:lumOff val="35000"/>
                  </a:schemeClr>
                </a:solidFill>
                <a:latin typeface="+mn-lt"/>
                <a:ea typeface="+mn-ea"/>
                <a:cs typeface="+mn-ea"/>
                <a:sym typeface="+mn-lt"/>
              </a:rPr>
              <a:t>2.</a:t>
            </a:r>
            <a:r>
              <a:rPr lang="zh-CN" altLang="en-US" sz="1400" dirty="0">
                <a:solidFill>
                  <a:schemeClr val="tx1">
                    <a:lumMod val="65000"/>
                    <a:lumOff val="35000"/>
                  </a:schemeClr>
                </a:solidFill>
                <a:latin typeface="+mn-lt"/>
                <a:ea typeface="+mn-ea"/>
                <a:cs typeface="+mn-ea"/>
                <a:sym typeface="+mn-lt"/>
              </a:rPr>
              <a:t>课题名称表述不能含糊笼统</a:t>
            </a:r>
            <a:r>
              <a:rPr lang="en-US" altLang="zh-CN" sz="1400" dirty="0">
                <a:solidFill>
                  <a:schemeClr val="tx1">
                    <a:lumMod val="65000"/>
                    <a:lumOff val="35000"/>
                  </a:schemeClr>
                </a:solidFill>
                <a:latin typeface="+mn-lt"/>
                <a:ea typeface="+mn-ea"/>
                <a:cs typeface="+mn-ea"/>
                <a:sym typeface="+mn-lt"/>
              </a:rPr>
              <a:t>,</a:t>
            </a:r>
            <a:r>
              <a:rPr lang="zh-CN" altLang="en-US" sz="1400" dirty="0">
                <a:solidFill>
                  <a:schemeClr val="tx1">
                    <a:lumMod val="65000"/>
                    <a:lumOff val="35000"/>
                  </a:schemeClr>
                </a:solidFill>
                <a:latin typeface="+mn-lt"/>
                <a:ea typeface="+mn-ea"/>
                <a:cs typeface="+mn-ea"/>
                <a:sym typeface="+mn-lt"/>
              </a:rPr>
              <a:t>应尽可能突出课题的研究内容、研究对象、核心概念</a:t>
            </a:r>
            <a:r>
              <a:rPr lang="en-US" altLang="zh-CN" sz="1400" dirty="0">
                <a:solidFill>
                  <a:schemeClr val="tx1">
                    <a:lumMod val="65000"/>
                    <a:lumOff val="35000"/>
                  </a:schemeClr>
                </a:solidFill>
                <a:latin typeface="+mn-lt"/>
                <a:ea typeface="+mn-ea"/>
                <a:cs typeface="+mn-ea"/>
                <a:sym typeface="+mn-lt"/>
              </a:rPr>
              <a:t>;</a:t>
            </a:r>
          </a:p>
          <a:p>
            <a:endParaRPr lang="en-US" altLang="zh-CN" sz="1400" dirty="0">
              <a:solidFill>
                <a:schemeClr val="tx1">
                  <a:lumMod val="65000"/>
                  <a:lumOff val="35000"/>
                </a:schemeClr>
              </a:solidFill>
              <a:latin typeface="+mn-lt"/>
              <a:ea typeface="+mn-ea"/>
              <a:cs typeface="+mn-ea"/>
              <a:sym typeface="+mn-lt"/>
            </a:endParaRPr>
          </a:p>
          <a:p>
            <a:r>
              <a:rPr lang="en-US" altLang="zh-CN" sz="1400" dirty="0">
                <a:solidFill>
                  <a:schemeClr val="tx1">
                    <a:lumMod val="65000"/>
                    <a:lumOff val="35000"/>
                  </a:schemeClr>
                </a:solidFill>
                <a:latin typeface="+mn-lt"/>
                <a:ea typeface="+mn-ea"/>
                <a:cs typeface="+mn-ea"/>
                <a:sym typeface="+mn-lt"/>
              </a:rPr>
              <a:t>3.</a:t>
            </a:r>
            <a:r>
              <a:rPr lang="zh-CN" altLang="en-US" sz="1400" dirty="0">
                <a:solidFill>
                  <a:schemeClr val="tx1">
                    <a:lumMod val="65000"/>
                    <a:lumOff val="35000"/>
                  </a:schemeClr>
                </a:solidFill>
                <a:latin typeface="+mn-lt"/>
                <a:ea typeface="+mn-ea"/>
                <a:cs typeface="+mn-ea"/>
                <a:sym typeface="+mn-lt"/>
              </a:rPr>
              <a:t>课题名称不能太长，一般建议不超过</a:t>
            </a:r>
            <a:r>
              <a:rPr lang="en-US" altLang="zh-CN" sz="1400" dirty="0">
                <a:solidFill>
                  <a:schemeClr val="tx1">
                    <a:lumMod val="65000"/>
                    <a:lumOff val="35000"/>
                  </a:schemeClr>
                </a:solidFill>
                <a:latin typeface="+mn-lt"/>
                <a:ea typeface="+mn-ea"/>
                <a:cs typeface="+mn-ea"/>
                <a:sym typeface="+mn-lt"/>
              </a:rPr>
              <a:t>25</a:t>
            </a:r>
            <a:r>
              <a:rPr lang="zh-CN" altLang="en-US" sz="1400" dirty="0">
                <a:solidFill>
                  <a:schemeClr val="tx1">
                    <a:lumMod val="65000"/>
                    <a:lumOff val="35000"/>
                  </a:schemeClr>
                </a:solidFill>
                <a:latin typeface="+mn-lt"/>
                <a:ea typeface="+mn-ea"/>
                <a:cs typeface="+mn-ea"/>
                <a:sym typeface="+mn-lt"/>
              </a:rPr>
              <a:t>个字，不能出现并列式、对仗式词组，能不要的字尽量不要。</a:t>
            </a:r>
            <a:endParaRPr lang="en-US" altLang="zh-CN" sz="1400" dirty="0">
              <a:solidFill>
                <a:schemeClr val="tx1">
                  <a:lumMod val="65000"/>
                  <a:lumOff val="35000"/>
                </a:schemeClr>
              </a:solidFill>
              <a:latin typeface="+mn-lt"/>
              <a:ea typeface="+mn-ea"/>
              <a:cs typeface="+mn-ea"/>
              <a:sym typeface="+mn-lt"/>
            </a:endParaRPr>
          </a:p>
          <a:p>
            <a:endParaRPr lang="en-US" altLang="zh-CN" sz="1400" dirty="0">
              <a:solidFill>
                <a:schemeClr val="tx1">
                  <a:lumMod val="65000"/>
                  <a:lumOff val="35000"/>
                </a:schemeClr>
              </a:solidFill>
              <a:latin typeface="+mn-lt"/>
              <a:ea typeface="+mn-ea"/>
              <a:cs typeface="+mn-ea"/>
              <a:sym typeface="+mn-lt"/>
            </a:endParaRPr>
          </a:p>
          <a:p>
            <a:r>
              <a:rPr lang="en-US" altLang="zh-CN" sz="1400" dirty="0">
                <a:solidFill>
                  <a:schemeClr val="tx1">
                    <a:lumMod val="65000"/>
                    <a:lumOff val="35000"/>
                  </a:schemeClr>
                </a:solidFill>
                <a:latin typeface="+mn-lt"/>
                <a:ea typeface="+mn-ea"/>
                <a:cs typeface="+mn-ea"/>
                <a:sym typeface="+mn-lt"/>
              </a:rPr>
              <a:t>4.</a:t>
            </a:r>
            <a:r>
              <a:rPr lang="zh-CN" altLang="en-US" sz="1400" dirty="0">
                <a:solidFill>
                  <a:schemeClr val="tx1">
                    <a:lumMod val="65000"/>
                    <a:lumOff val="35000"/>
                  </a:schemeClr>
                </a:solidFill>
                <a:latin typeface="+mn-lt"/>
                <a:ea typeface="+mn-ea"/>
                <a:cs typeface="+mn-ea"/>
                <a:sym typeface="+mn-lt"/>
              </a:rPr>
              <a:t>课题名称内容尽量避免大、空、泛，最好预留渐进性，如一般课题研究先是概念研究</a:t>
            </a:r>
            <a:r>
              <a:rPr lang="en-US" altLang="zh-CN" sz="1400" dirty="0">
                <a:solidFill>
                  <a:schemeClr val="tx1">
                    <a:lumMod val="65000"/>
                    <a:lumOff val="35000"/>
                  </a:schemeClr>
                </a:solidFill>
                <a:latin typeface="+mn-lt"/>
                <a:ea typeface="+mn-ea"/>
                <a:cs typeface="+mn-ea"/>
                <a:sym typeface="+mn-lt"/>
              </a:rPr>
              <a:t>——</a:t>
            </a:r>
            <a:r>
              <a:rPr lang="zh-CN" altLang="en-US" sz="1400" dirty="0">
                <a:solidFill>
                  <a:schemeClr val="tx1">
                    <a:lumMod val="65000"/>
                    <a:lumOff val="35000"/>
                  </a:schemeClr>
                </a:solidFill>
                <a:latin typeface="+mn-lt"/>
                <a:ea typeface="+mn-ea"/>
                <a:cs typeface="+mn-ea"/>
                <a:sym typeface="+mn-lt"/>
              </a:rPr>
              <a:t>途径研究</a:t>
            </a:r>
            <a:r>
              <a:rPr lang="en-US" altLang="zh-CN" sz="1400" dirty="0">
                <a:solidFill>
                  <a:schemeClr val="tx1">
                    <a:lumMod val="65000"/>
                    <a:lumOff val="35000"/>
                  </a:schemeClr>
                </a:solidFill>
                <a:latin typeface="+mn-lt"/>
                <a:ea typeface="+mn-ea"/>
                <a:cs typeface="+mn-ea"/>
                <a:sym typeface="+mn-lt"/>
              </a:rPr>
              <a:t>——</a:t>
            </a:r>
            <a:r>
              <a:rPr lang="zh-CN" altLang="en-US" sz="1400" dirty="0">
                <a:solidFill>
                  <a:schemeClr val="tx1">
                    <a:lumMod val="65000"/>
                    <a:lumOff val="35000"/>
                  </a:schemeClr>
                </a:solidFill>
                <a:latin typeface="+mn-lt"/>
                <a:ea typeface="+mn-ea"/>
                <a:cs typeface="+mn-ea"/>
                <a:sym typeface="+mn-lt"/>
              </a:rPr>
              <a:t>方法研究</a:t>
            </a:r>
            <a:r>
              <a:rPr lang="en-US" altLang="zh-CN" sz="1400" dirty="0">
                <a:solidFill>
                  <a:schemeClr val="tx1">
                    <a:lumMod val="65000"/>
                    <a:lumOff val="35000"/>
                  </a:schemeClr>
                </a:solidFill>
                <a:latin typeface="+mn-lt"/>
                <a:ea typeface="+mn-ea"/>
                <a:cs typeface="+mn-ea"/>
                <a:sym typeface="+mn-lt"/>
              </a:rPr>
              <a:t>——</a:t>
            </a:r>
            <a:r>
              <a:rPr lang="zh-CN" altLang="en-US" sz="1400" dirty="0">
                <a:solidFill>
                  <a:schemeClr val="tx1">
                    <a:lumMod val="65000"/>
                    <a:lumOff val="35000"/>
                  </a:schemeClr>
                </a:solidFill>
                <a:latin typeface="+mn-lt"/>
                <a:ea typeface="+mn-ea"/>
                <a:cs typeface="+mn-ea"/>
                <a:sym typeface="+mn-lt"/>
              </a:rPr>
              <a:t>策略研究</a:t>
            </a:r>
            <a:r>
              <a:rPr lang="en-US" altLang="zh-CN" sz="1400" dirty="0">
                <a:solidFill>
                  <a:schemeClr val="tx1">
                    <a:lumMod val="65000"/>
                    <a:lumOff val="35000"/>
                  </a:schemeClr>
                </a:solidFill>
                <a:latin typeface="+mn-lt"/>
                <a:ea typeface="+mn-ea"/>
                <a:cs typeface="+mn-ea"/>
                <a:sym typeface="+mn-lt"/>
              </a:rPr>
              <a:t>——</a:t>
            </a:r>
            <a:r>
              <a:rPr lang="zh-CN" altLang="en-US" sz="1400" dirty="0">
                <a:solidFill>
                  <a:schemeClr val="tx1">
                    <a:lumMod val="65000"/>
                    <a:lumOff val="35000"/>
                  </a:schemeClr>
                </a:solidFill>
                <a:latin typeface="+mn-lt"/>
                <a:ea typeface="+mn-ea"/>
                <a:cs typeface="+mn-ea"/>
                <a:sym typeface="+mn-lt"/>
              </a:rPr>
              <a:t>提升研究。</a:t>
            </a:r>
          </a:p>
          <a:p>
            <a:endParaRPr lang="en-US" altLang="zh-CN" sz="1400" dirty="0">
              <a:solidFill>
                <a:schemeClr val="tx1">
                  <a:lumMod val="65000"/>
                  <a:lumOff val="35000"/>
                </a:schemeClr>
              </a:solidFill>
              <a:latin typeface="+mn-lt"/>
              <a:ea typeface="+mn-ea"/>
              <a:cs typeface="+mn-ea"/>
              <a:sym typeface="+mn-lt"/>
            </a:endParaRPr>
          </a:p>
        </p:txBody>
      </p:sp>
      <p:sp>
        <p:nvSpPr>
          <p:cNvPr id="16" name="Rectangle 12">
            <a:extLst>
              <a:ext uri="{FF2B5EF4-FFF2-40B4-BE49-F238E27FC236}">
                <a16:creationId xmlns:a16="http://schemas.microsoft.com/office/drawing/2014/main" id="{86FB8BAE-57A0-DCA3-2758-ADF96132D864}"/>
              </a:ext>
            </a:extLst>
          </p:cNvPr>
          <p:cNvSpPr/>
          <p:nvPr/>
        </p:nvSpPr>
        <p:spPr>
          <a:xfrm>
            <a:off x="722207" y="2745454"/>
            <a:ext cx="3474934" cy="2898128"/>
          </a:xfrm>
          <a:prstGeom prst="rect">
            <a:avLst/>
          </a:prstGeom>
        </p:spPr>
        <p:txBody>
          <a:bodyPr wrap="square" lIns="96420" tIns="48210" rIns="96420" bIns="48210">
            <a:spAutoFit/>
          </a:bodyPr>
          <a:lstStyle/>
          <a:p>
            <a:r>
              <a:rPr lang="zh-CN" altLang="en-US" sz="1400" b="1" dirty="0">
                <a:solidFill>
                  <a:srgbClr val="0070C0"/>
                </a:solidFill>
                <a:latin typeface="+mn-lt"/>
                <a:ea typeface="+mn-ea"/>
                <a:cs typeface="+mn-ea"/>
                <a:sym typeface="+mn-lt"/>
              </a:rPr>
              <a:t>研究范围</a:t>
            </a:r>
            <a:r>
              <a:rPr lang="en-US" altLang="zh-CN" sz="1400" b="1" dirty="0">
                <a:solidFill>
                  <a:srgbClr val="0070C0"/>
                </a:solidFill>
                <a:latin typeface="+mn-lt"/>
                <a:ea typeface="+mn-ea"/>
                <a:cs typeface="+mn-ea"/>
                <a:sym typeface="+mn-lt"/>
              </a:rPr>
              <a:t>+</a:t>
            </a:r>
            <a:r>
              <a:rPr lang="zh-CN" altLang="en-US" sz="1400" b="1" dirty="0">
                <a:solidFill>
                  <a:srgbClr val="0070C0"/>
                </a:solidFill>
                <a:latin typeface="+mn-lt"/>
                <a:ea typeface="+mn-ea"/>
                <a:cs typeface="+mn-ea"/>
                <a:sym typeface="+mn-lt"/>
              </a:rPr>
              <a:t>研究途径</a:t>
            </a:r>
            <a:r>
              <a:rPr lang="en-US" altLang="zh-CN" sz="1400" b="1" dirty="0">
                <a:solidFill>
                  <a:srgbClr val="0070C0"/>
                </a:solidFill>
                <a:latin typeface="+mn-lt"/>
                <a:ea typeface="+mn-ea"/>
                <a:cs typeface="+mn-ea"/>
                <a:sym typeface="+mn-lt"/>
              </a:rPr>
              <a:t>+</a:t>
            </a:r>
            <a:r>
              <a:rPr lang="zh-CN" altLang="en-US" sz="1400" b="1" dirty="0">
                <a:solidFill>
                  <a:srgbClr val="0070C0"/>
                </a:solidFill>
                <a:latin typeface="+mn-lt"/>
                <a:ea typeface="+mn-ea"/>
                <a:cs typeface="+mn-ea"/>
                <a:sym typeface="+mn-lt"/>
              </a:rPr>
              <a:t>研究结果</a:t>
            </a:r>
            <a:r>
              <a:rPr lang="en-US" altLang="zh-CN" sz="1400" b="1" dirty="0">
                <a:solidFill>
                  <a:srgbClr val="0070C0"/>
                </a:solidFill>
                <a:latin typeface="+mn-lt"/>
                <a:ea typeface="+mn-ea"/>
                <a:cs typeface="+mn-ea"/>
                <a:sym typeface="+mn-lt"/>
              </a:rPr>
              <a:t>(</a:t>
            </a:r>
            <a:r>
              <a:rPr lang="zh-CN" altLang="en-US" sz="1400" b="1" dirty="0">
                <a:solidFill>
                  <a:srgbClr val="0070C0"/>
                </a:solidFill>
                <a:latin typeface="+mn-lt"/>
                <a:ea typeface="+mn-ea"/>
                <a:cs typeface="+mn-ea"/>
                <a:sym typeface="+mn-lt"/>
              </a:rPr>
              <a:t>状态</a:t>
            </a:r>
            <a:r>
              <a:rPr lang="en-US" altLang="zh-CN" sz="1400" b="1" dirty="0">
                <a:solidFill>
                  <a:srgbClr val="0070C0"/>
                </a:solidFill>
                <a:latin typeface="+mn-lt"/>
                <a:ea typeface="+mn-ea"/>
                <a:cs typeface="+mn-ea"/>
                <a:sym typeface="+mn-lt"/>
              </a:rPr>
              <a:t>)+</a:t>
            </a:r>
            <a:r>
              <a:rPr lang="zh-CN" altLang="en-US" sz="1400" b="1" dirty="0">
                <a:solidFill>
                  <a:srgbClr val="0070C0"/>
                </a:solidFill>
                <a:latin typeface="+mn-lt"/>
                <a:ea typeface="+mn-ea"/>
                <a:cs typeface="+mn-ea"/>
                <a:sym typeface="+mn-lt"/>
              </a:rPr>
              <a:t>研究。</a:t>
            </a:r>
            <a:endParaRPr lang="en-US" altLang="zh-CN" sz="1400" b="1" dirty="0">
              <a:solidFill>
                <a:srgbClr val="0070C0"/>
              </a:solidFill>
              <a:latin typeface="+mn-lt"/>
              <a:ea typeface="+mn-ea"/>
              <a:cs typeface="+mn-ea"/>
              <a:sym typeface="+mn-lt"/>
            </a:endParaRPr>
          </a:p>
          <a:p>
            <a:r>
              <a:rPr lang="zh-CN" altLang="en-US" sz="1400" dirty="0">
                <a:solidFill>
                  <a:schemeClr val="tx1">
                    <a:lumMod val="65000"/>
                    <a:lumOff val="35000"/>
                  </a:schemeClr>
                </a:solidFill>
                <a:latin typeface="+mn-ea"/>
                <a:ea typeface="+mn-ea"/>
                <a:cs typeface="+mn-ea"/>
                <a:sym typeface="+mn-lt"/>
              </a:rPr>
              <a:t>如：</a:t>
            </a:r>
            <a:endParaRPr lang="en-US" altLang="zh-CN" sz="1400" dirty="0">
              <a:solidFill>
                <a:schemeClr val="tx1">
                  <a:lumMod val="65000"/>
                  <a:lumOff val="35000"/>
                </a:schemeClr>
              </a:solidFill>
              <a:latin typeface="+mn-ea"/>
              <a:ea typeface="+mn-ea"/>
              <a:cs typeface="+mn-ea"/>
              <a:sym typeface="+mn-lt"/>
            </a:endParaRPr>
          </a:p>
          <a:p>
            <a:r>
              <a:rPr lang="zh-CN" altLang="en-US" sz="1400" dirty="0">
                <a:solidFill>
                  <a:schemeClr val="tx1">
                    <a:lumMod val="65000"/>
                    <a:lumOff val="35000"/>
                  </a:schemeClr>
                </a:solidFill>
                <a:latin typeface="+mn-ea"/>
                <a:ea typeface="+mn-ea"/>
                <a:cs typeface="+mn-ea"/>
                <a:sym typeface="+mn-lt"/>
              </a:rPr>
              <a:t>基于学科思维的农村初中语文名著阅读的有效性研究</a:t>
            </a:r>
            <a:endParaRPr lang="en-US" altLang="zh-CN" sz="1400" dirty="0">
              <a:solidFill>
                <a:schemeClr val="tx1">
                  <a:lumMod val="65000"/>
                  <a:lumOff val="35000"/>
                </a:schemeClr>
              </a:solidFill>
              <a:latin typeface="+mn-ea"/>
              <a:ea typeface="+mn-ea"/>
              <a:cs typeface="+mn-ea"/>
              <a:sym typeface="+mn-lt"/>
            </a:endParaRPr>
          </a:p>
          <a:p>
            <a:endParaRPr lang="en-US" altLang="zh-CN" sz="1400" dirty="0">
              <a:solidFill>
                <a:schemeClr val="tx1">
                  <a:lumMod val="65000"/>
                  <a:lumOff val="35000"/>
                </a:schemeClr>
              </a:solidFill>
              <a:latin typeface="+mn-ea"/>
              <a:ea typeface="+mn-ea"/>
              <a:cs typeface="+mn-ea"/>
              <a:sym typeface="+mn-lt"/>
            </a:endParaRPr>
          </a:p>
          <a:p>
            <a:endParaRPr lang="en-US" altLang="zh-CN" sz="1400" dirty="0">
              <a:solidFill>
                <a:schemeClr val="tx1">
                  <a:lumMod val="65000"/>
                  <a:lumOff val="35000"/>
                </a:schemeClr>
              </a:solidFill>
              <a:latin typeface="+mn-ea"/>
              <a:ea typeface="+mn-ea"/>
              <a:cs typeface="+mn-ea"/>
              <a:sym typeface="+mn-lt"/>
            </a:endParaRPr>
          </a:p>
          <a:p>
            <a:endParaRPr lang="en-US" altLang="zh-CN" sz="1400" dirty="0">
              <a:solidFill>
                <a:schemeClr val="tx1">
                  <a:lumMod val="65000"/>
                  <a:lumOff val="35000"/>
                </a:schemeClr>
              </a:solidFill>
              <a:latin typeface="+mn-ea"/>
              <a:ea typeface="+mn-ea"/>
              <a:cs typeface="+mn-ea"/>
              <a:sym typeface="+mn-lt"/>
            </a:endParaRPr>
          </a:p>
          <a:p>
            <a:r>
              <a:rPr lang="zh-CN" altLang="en-US" sz="1400" dirty="0">
                <a:solidFill>
                  <a:schemeClr val="tx1">
                    <a:lumMod val="65000"/>
                    <a:lumOff val="35000"/>
                  </a:schemeClr>
                </a:solidFill>
                <a:latin typeface="+mn-ea"/>
                <a:ea typeface="+mn-ea"/>
                <a:cs typeface="+mn-ea"/>
                <a:sym typeface="+mn-lt"/>
              </a:rPr>
              <a:t>范围：基于学科思维的农村初中语文</a:t>
            </a:r>
            <a:endParaRPr lang="en-US" altLang="zh-CN" sz="1400" dirty="0">
              <a:solidFill>
                <a:schemeClr val="tx1">
                  <a:lumMod val="65000"/>
                  <a:lumOff val="35000"/>
                </a:schemeClr>
              </a:solidFill>
              <a:latin typeface="+mn-ea"/>
              <a:ea typeface="+mn-ea"/>
              <a:cs typeface="+mn-ea"/>
              <a:sym typeface="+mn-lt"/>
            </a:endParaRPr>
          </a:p>
          <a:p>
            <a:r>
              <a:rPr lang="zh-CN" altLang="en-US" sz="1400" dirty="0">
                <a:solidFill>
                  <a:schemeClr val="tx1">
                    <a:lumMod val="65000"/>
                    <a:lumOff val="35000"/>
                  </a:schemeClr>
                </a:solidFill>
                <a:latin typeface="+mn-ea"/>
                <a:ea typeface="+mn-ea"/>
                <a:cs typeface="+mn-ea"/>
                <a:sym typeface="+mn-lt"/>
              </a:rPr>
              <a:t>途径：名著阅读</a:t>
            </a:r>
            <a:endParaRPr lang="en-US" altLang="zh-CN" sz="1400" dirty="0">
              <a:solidFill>
                <a:schemeClr val="tx1">
                  <a:lumMod val="65000"/>
                  <a:lumOff val="35000"/>
                </a:schemeClr>
              </a:solidFill>
              <a:latin typeface="+mn-ea"/>
              <a:ea typeface="+mn-ea"/>
              <a:cs typeface="+mn-ea"/>
              <a:sym typeface="+mn-lt"/>
            </a:endParaRPr>
          </a:p>
          <a:p>
            <a:r>
              <a:rPr lang="zh-CN" altLang="en-US" sz="1400" dirty="0">
                <a:solidFill>
                  <a:schemeClr val="tx1">
                    <a:lumMod val="65000"/>
                    <a:lumOff val="35000"/>
                  </a:schemeClr>
                </a:solidFill>
                <a:latin typeface="+mn-ea"/>
                <a:ea typeface="+mn-ea"/>
                <a:cs typeface="+mn-ea"/>
                <a:sym typeface="+mn-lt"/>
              </a:rPr>
              <a:t>结果：有效性</a:t>
            </a:r>
            <a:endParaRPr lang="en-US" altLang="zh-CN" sz="1400" dirty="0">
              <a:solidFill>
                <a:schemeClr val="tx1">
                  <a:lumMod val="65000"/>
                  <a:lumOff val="35000"/>
                </a:schemeClr>
              </a:solidFill>
              <a:latin typeface="+mn-ea"/>
              <a:ea typeface="+mn-ea"/>
              <a:cs typeface="+mn-ea"/>
              <a:sym typeface="+mn-lt"/>
            </a:endParaRPr>
          </a:p>
          <a:p>
            <a:endParaRPr lang="en-US" altLang="zh-CN" sz="1400" dirty="0">
              <a:solidFill>
                <a:schemeClr val="tx1">
                  <a:lumMod val="65000"/>
                  <a:lumOff val="35000"/>
                </a:schemeClr>
              </a:solidFill>
              <a:latin typeface="+mn-ea"/>
              <a:ea typeface="+mn-ea"/>
              <a:cs typeface="+mn-ea"/>
              <a:sym typeface="+mn-lt"/>
            </a:endParaRPr>
          </a:p>
          <a:p>
            <a:endParaRPr lang="en-US" altLang="zh-CN" sz="1400" dirty="0">
              <a:solidFill>
                <a:schemeClr val="tx1">
                  <a:lumMod val="65000"/>
                  <a:lumOff val="35000"/>
                </a:schemeClr>
              </a:solidFill>
              <a:latin typeface="+mn-lt"/>
              <a:ea typeface="+mn-ea"/>
              <a:cs typeface="+mn-ea"/>
              <a:sym typeface="+mn-lt"/>
            </a:endParaRPr>
          </a:p>
          <a:p>
            <a:endParaRPr lang="en-US" altLang="zh-CN" sz="1400" dirty="0">
              <a:solidFill>
                <a:schemeClr val="tx1">
                  <a:lumMod val="65000"/>
                  <a:lumOff val="35000"/>
                </a:schemeClr>
              </a:solidFill>
              <a:latin typeface="+mn-lt"/>
              <a:ea typeface="+mn-ea"/>
              <a:cs typeface="+mn-ea"/>
              <a:sym typeface="+mn-lt"/>
            </a:endParaRPr>
          </a:p>
        </p:txBody>
      </p:sp>
      <p:sp>
        <p:nvSpPr>
          <p:cNvPr id="17" name="文本框 16">
            <a:extLst>
              <a:ext uri="{FF2B5EF4-FFF2-40B4-BE49-F238E27FC236}">
                <a16:creationId xmlns:a16="http://schemas.microsoft.com/office/drawing/2014/main" id="{C3788A9D-1D49-F40B-8ACE-EC5FCBDBC696}"/>
              </a:ext>
            </a:extLst>
          </p:cNvPr>
          <p:cNvSpPr txBox="1"/>
          <p:nvPr/>
        </p:nvSpPr>
        <p:spPr>
          <a:xfrm>
            <a:off x="590687" y="1110282"/>
            <a:ext cx="5612680" cy="499111"/>
          </a:xfrm>
          <a:prstGeom prst="rect">
            <a:avLst/>
          </a:prstGeom>
          <a:noFill/>
        </p:spPr>
        <p:txBody>
          <a:bodyPr wrap="square">
            <a:spAutoFit/>
          </a:bodyPr>
          <a:lstStyle/>
          <a:p>
            <a:pPr>
              <a:lnSpc>
                <a:spcPct val="150000"/>
              </a:lnSpc>
            </a:pPr>
            <a:r>
              <a:rPr lang="zh-CN" altLang="en-US" sz="2000" dirty="0">
                <a:solidFill>
                  <a:srgbClr val="0070C0"/>
                </a:solidFill>
                <a:latin typeface="+mn-lt"/>
                <a:ea typeface="+mn-ea"/>
                <a:cs typeface="+mn-ea"/>
                <a:sym typeface="+mn-lt"/>
              </a:rPr>
              <a:t>二、课题名称格式及注意事项</a:t>
            </a:r>
            <a:endParaRPr lang="en-US" altLang="zh-CN" sz="2000" dirty="0">
              <a:solidFill>
                <a:srgbClr val="0070C0"/>
              </a:solidFill>
              <a:latin typeface="+mn-lt"/>
              <a:ea typeface="+mn-ea"/>
              <a:cs typeface="+mn-ea"/>
              <a:sym typeface="+mn-lt"/>
            </a:endParaRPr>
          </a:p>
        </p:txBody>
      </p:sp>
      <p:sp>
        <p:nvSpPr>
          <p:cNvPr id="18" name="Freeform 7">
            <a:extLst>
              <a:ext uri="{FF2B5EF4-FFF2-40B4-BE49-F238E27FC236}">
                <a16:creationId xmlns:a16="http://schemas.microsoft.com/office/drawing/2014/main" id="{2CF2FBAE-465E-D9AB-EAE1-7EF666DC1107}"/>
              </a:ext>
            </a:extLst>
          </p:cNvPr>
          <p:cNvSpPr>
            <a:spLocks/>
          </p:cNvSpPr>
          <p:nvPr/>
        </p:nvSpPr>
        <p:spPr bwMode="auto">
          <a:xfrm rot="2700000">
            <a:off x="5138567" y="1369017"/>
            <a:ext cx="1273536" cy="2318160"/>
          </a:xfrm>
          <a:custGeom>
            <a:avLst/>
            <a:gdLst>
              <a:gd name="T0" fmla="*/ 505 w 645"/>
              <a:gd name="T1" fmla="*/ 0 h 1174"/>
              <a:gd name="T2" fmla="*/ 140 w 645"/>
              <a:gd name="T3" fmla="*/ 365 h 1174"/>
              <a:gd name="T4" fmla="*/ 140 w 645"/>
              <a:gd name="T5" fmla="*/ 780 h 1174"/>
              <a:gd name="T6" fmla="*/ 0 w 645"/>
              <a:gd name="T7" fmla="*/ 780 h 1174"/>
              <a:gd name="T8" fmla="*/ 322 w 645"/>
              <a:gd name="T9" fmla="*/ 1174 h 1174"/>
              <a:gd name="T10" fmla="*/ 645 w 645"/>
              <a:gd name="T11" fmla="*/ 780 h 1174"/>
              <a:gd name="T12" fmla="*/ 505 w 645"/>
              <a:gd name="T13" fmla="*/ 780 h 1174"/>
              <a:gd name="T14" fmla="*/ 505 w 645"/>
              <a:gd name="T15" fmla="*/ 0 h 11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5" h="1174">
                <a:moveTo>
                  <a:pt x="505" y="0"/>
                </a:moveTo>
                <a:lnTo>
                  <a:pt x="140" y="365"/>
                </a:lnTo>
                <a:lnTo>
                  <a:pt x="140" y="780"/>
                </a:lnTo>
                <a:lnTo>
                  <a:pt x="0" y="780"/>
                </a:lnTo>
                <a:lnTo>
                  <a:pt x="322" y="1174"/>
                </a:lnTo>
                <a:lnTo>
                  <a:pt x="645" y="780"/>
                </a:lnTo>
                <a:lnTo>
                  <a:pt x="505" y="780"/>
                </a:lnTo>
                <a:lnTo>
                  <a:pt x="505" y="0"/>
                </a:lnTo>
                <a:close/>
              </a:path>
            </a:pathLst>
          </a:custGeom>
          <a:solidFill>
            <a:schemeClr val="accent2"/>
          </a:solidFill>
          <a:ln>
            <a:noFill/>
          </a:ln>
        </p:spPr>
        <p:txBody>
          <a:bodyPr vert="horz" wrap="square" lIns="96420" tIns="48210" rIns="96420" bIns="289259" numCol="1" anchor="b" anchorCtr="0" compatLnSpc="1">
            <a:prstTxWarp prst="textNoShape">
              <a:avLst/>
            </a:prstTxWarp>
          </a:bodyPr>
          <a:lstStyle/>
          <a:p>
            <a:pPr algn="ctr"/>
            <a:r>
              <a:rPr lang="en-US" sz="3000" dirty="0">
                <a:solidFill>
                  <a:srgbClr val="FFFFFF"/>
                </a:solidFill>
                <a:latin typeface="+mn-lt"/>
                <a:ea typeface="+mn-ea"/>
                <a:cs typeface="+mn-ea"/>
                <a:sym typeface="+mn-lt"/>
              </a:rPr>
              <a:t>01</a:t>
            </a:r>
          </a:p>
        </p:txBody>
      </p:sp>
      <p:sp>
        <p:nvSpPr>
          <p:cNvPr id="19" name="文本框 18">
            <a:extLst>
              <a:ext uri="{FF2B5EF4-FFF2-40B4-BE49-F238E27FC236}">
                <a16:creationId xmlns:a16="http://schemas.microsoft.com/office/drawing/2014/main" id="{4E65E8EA-629D-BF74-AE38-21888A88EF44}"/>
              </a:ext>
            </a:extLst>
          </p:cNvPr>
          <p:cNvSpPr txBox="1"/>
          <p:nvPr/>
        </p:nvSpPr>
        <p:spPr>
          <a:xfrm>
            <a:off x="741433" y="2265807"/>
            <a:ext cx="5612680" cy="417743"/>
          </a:xfrm>
          <a:prstGeom prst="rect">
            <a:avLst/>
          </a:prstGeom>
          <a:noFill/>
        </p:spPr>
        <p:txBody>
          <a:bodyPr wrap="square">
            <a:spAutoFit/>
          </a:bodyPr>
          <a:lstStyle/>
          <a:p>
            <a:pPr>
              <a:lnSpc>
                <a:spcPct val="150000"/>
              </a:lnSpc>
            </a:pPr>
            <a:r>
              <a:rPr lang="zh-CN" altLang="en-US" sz="1600" b="1" dirty="0">
                <a:solidFill>
                  <a:srgbClr val="FF0000"/>
                </a:solidFill>
                <a:latin typeface="+mn-lt"/>
                <a:ea typeface="+mn-ea"/>
                <a:cs typeface="+mn-ea"/>
                <a:sym typeface="+mn-lt"/>
              </a:rPr>
              <a:t>课题名称格式基本规范</a:t>
            </a:r>
            <a:endParaRPr lang="en-US" altLang="zh-CN" sz="1600" b="1" dirty="0">
              <a:solidFill>
                <a:srgbClr val="FF0000"/>
              </a:solidFill>
              <a:latin typeface="+mn-lt"/>
              <a:ea typeface="+mn-ea"/>
              <a:cs typeface="+mn-ea"/>
              <a:sym typeface="+mn-lt"/>
            </a:endParaRPr>
          </a:p>
        </p:txBody>
      </p:sp>
    </p:spTree>
    <p:extLst>
      <p:ext uri="{BB962C8B-B14F-4D97-AF65-F5344CB8AC3E}">
        <p14:creationId xmlns:p14="http://schemas.microsoft.com/office/powerpoint/2010/main" val="1365864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1" fill="hold" grpId="0" nodeType="withEffect">
                                      <p:stCondLst>
                                        <p:cond delay="25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75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par>
                                    <p:cTn id="25" presetID="22" presetClass="entr" presetSubtype="1" fill="hold" grpId="0" nodeType="withEffect">
                                      <p:stCondLst>
                                        <p:cond delay="100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par>
                                    <p:cTn id="28" presetID="22" presetClass="entr" presetSubtype="1" fill="hold" grpId="0" nodeType="withEffect">
                                      <p:stCondLst>
                                        <p:cond delay="150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par>
                                    <p:cTn id="31" presetID="22" presetClass="entr" presetSubtype="4" fill="hold" grpId="0" nodeType="withEffect">
                                      <p:stCondLst>
                                        <p:cond delay="175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225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par>
                                    <p:cTn id="37" presetID="22" presetClass="entr" presetSubtype="4" fill="hold" grpId="0" nodeType="withEffect">
                                      <p:stCondLst>
                                        <p:cond delay="250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par>
                                    <p:cTn id="40" presetID="2" presetClass="entr" presetSubtype="2" fill="hold" grpId="0" nodeType="withEffect" p14:presetBounceEnd="58000">
                                      <p:stCondLst>
                                        <p:cond delay="2000"/>
                                      </p:stCondLst>
                                      <p:childTnLst>
                                        <p:set>
                                          <p:cBhvr>
                                            <p:cTn id="41" dur="1" fill="hold">
                                              <p:stCondLst>
                                                <p:cond delay="0"/>
                                              </p:stCondLst>
                                            </p:cTn>
                                            <p:tgtEl>
                                              <p:spTgt spid="15"/>
                                            </p:tgtEl>
                                            <p:attrNameLst>
                                              <p:attrName>style.visibility</p:attrName>
                                            </p:attrNameLst>
                                          </p:cBhvr>
                                          <p:to>
                                            <p:strVal val="visible"/>
                                          </p:to>
                                        </p:set>
                                        <p:anim calcmode="lin" valueType="num" p14:bounceEnd="58000">
                                          <p:cBhvr additive="base">
                                            <p:cTn id="42" dur="1000" fill="hold"/>
                                            <p:tgtEl>
                                              <p:spTgt spid="15"/>
                                            </p:tgtEl>
                                            <p:attrNameLst>
                                              <p:attrName>ppt_x</p:attrName>
                                            </p:attrNameLst>
                                          </p:cBhvr>
                                          <p:tavLst>
                                            <p:tav tm="0">
                                              <p:val>
                                                <p:strVal val="1+#ppt_w/2"/>
                                              </p:val>
                                            </p:tav>
                                            <p:tav tm="100000">
                                              <p:val>
                                                <p:strVal val="#ppt_x"/>
                                              </p:val>
                                            </p:tav>
                                          </p:tavLst>
                                        </p:anim>
                                        <p:anim calcmode="lin" valueType="num" p14:bounceEnd="58000">
                                          <p:cBhvr additive="base">
                                            <p:cTn id="43" dur="10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14:presetBounceEnd="58000">
                                      <p:stCondLst>
                                        <p:cond delay="500"/>
                                      </p:stCondLst>
                                      <p:childTnLst>
                                        <p:set>
                                          <p:cBhvr>
                                            <p:cTn id="45" dur="1" fill="hold">
                                              <p:stCondLst>
                                                <p:cond delay="0"/>
                                              </p:stCondLst>
                                            </p:cTn>
                                            <p:tgtEl>
                                              <p:spTgt spid="16"/>
                                            </p:tgtEl>
                                            <p:attrNameLst>
                                              <p:attrName>style.visibility</p:attrName>
                                            </p:attrNameLst>
                                          </p:cBhvr>
                                          <p:to>
                                            <p:strVal val="visible"/>
                                          </p:to>
                                        </p:set>
                                        <p:anim calcmode="lin" valueType="num" p14:bounceEnd="58000">
                                          <p:cBhvr additive="base">
                                            <p:cTn id="46" dur="1000" fill="hold"/>
                                            <p:tgtEl>
                                              <p:spTgt spid="16"/>
                                            </p:tgtEl>
                                            <p:attrNameLst>
                                              <p:attrName>ppt_x</p:attrName>
                                            </p:attrNameLst>
                                          </p:cBhvr>
                                          <p:tavLst>
                                            <p:tav tm="0">
                                              <p:val>
                                                <p:strVal val="0-#ppt_w/2"/>
                                              </p:val>
                                            </p:tav>
                                            <p:tav tm="100000">
                                              <p:val>
                                                <p:strVal val="#ppt_x"/>
                                              </p:val>
                                            </p:tav>
                                          </p:tavLst>
                                        </p:anim>
                                        <p:anim calcmode="lin" valueType="num" p14:bounceEnd="58000">
                                          <p:cBhvr additive="base">
                                            <p:cTn id="4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8" grpId="0" animBg="1"/>
          <p:bldP spid="12" grpId="0" animBg="1"/>
          <p:bldP spid="13" grpId="0" animBg="1"/>
          <p:bldP spid="14" grpId="0" animBg="1"/>
          <p:bldP spid="15" grpId="0"/>
          <p:bldP spid="16" grpId="0"/>
          <p:bldP spid="17" grpId="0"/>
          <p:bldP spid="18" grpId="0"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1000" fill="hold"/>
                                            <p:tgtEl>
                                              <p:spTgt spid="19"/>
                                            </p:tgtEl>
                                            <p:attrNameLst>
                                              <p:attrName>ppt_y</p:attrName>
                                            </p:attrNameLst>
                                          </p:cBhvr>
                                          <p:tavLst>
                                            <p:tav tm="0">
                                              <p:val>
                                                <p:strVal val="#ppt_y+.1"/>
                                              </p:val>
                                            </p:tav>
                                            <p:tav tm="100000">
                                              <p:val>
                                                <p:strVal val="#ppt_y"/>
                                              </p:val>
                                            </p:tav>
                                          </p:tavLst>
                                        </p:anim>
                                      </p:childTnLst>
                                    </p:cTn>
                                  </p:par>
                                  <p:par>
                                    <p:cTn id="16" presetID="2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down)">
                                          <p:cBhvr>
                                            <p:cTn id="18" dur="500"/>
                                            <p:tgtEl>
                                              <p:spTgt spid="4"/>
                                            </p:tgtEl>
                                          </p:cBhvr>
                                        </p:animEffect>
                                      </p:childTnLst>
                                    </p:cTn>
                                  </p:par>
                                  <p:par>
                                    <p:cTn id="19" presetID="22" presetClass="entr" presetSubtype="1" fill="hold" grpId="0" nodeType="withEffect">
                                      <p:stCondLst>
                                        <p:cond delay="25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750"/>
                                      </p:stCondLst>
                                      <p:childTnLst>
                                        <p:set>
                                          <p:cBhvr>
                                            <p:cTn id="23" dur="1" fill="hold">
                                              <p:stCondLst>
                                                <p:cond delay="0"/>
                                              </p:stCondLst>
                                            </p:cTn>
                                            <p:tgtEl>
                                              <p:spTgt spid="2"/>
                                            </p:tgtEl>
                                            <p:attrNameLst>
                                              <p:attrName>style.visibility</p:attrName>
                                            </p:attrNameLst>
                                          </p:cBhvr>
                                          <p:to>
                                            <p:strVal val="visible"/>
                                          </p:to>
                                        </p:set>
                                        <p:animEffect transition="in" filter="wipe(up)">
                                          <p:cBhvr>
                                            <p:cTn id="24" dur="500"/>
                                            <p:tgtEl>
                                              <p:spTgt spid="2"/>
                                            </p:tgtEl>
                                          </p:cBhvr>
                                        </p:animEffect>
                                      </p:childTnLst>
                                    </p:cTn>
                                  </p:par>
                                  <p:par>
                                    <p:cTn id="25" presetID="22" presetClass="entr" presetSubtype="1" fill="hold" grpId="0" nodeType="withEffect">
                                      <p:stCondLst>
                                        <p:cond delay="100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500"/>
                                            <p:tgtEl>
                                              <p:spTgt spid="14"/>
                                            </p:tgtEl>
                                          </p:cBhvr>
                                        </p:animEffect>
                                      </p:childTnLst>
                                    </p:cTn>
                                  </p:par>
                                  <p:par>
                                    <p:cTn id="28" presetID="22" presetClass="entr" presetSubtype="1" fill="hold" grpId="0" nodeType="withEffect">
                                      <p:stCondLst>
                                        <p:cond delay="1500"/>
                                      </p:stCondLst>
                                      <p:childTnLst>
                                        <p:set>
                                          <p:cBhvr>
                                            <p:cTn id="29" dur="1" fill="hold">
                                              <p:stCondLst>
                                                <p:cond delay="0"/>
                                              </p:stCondLst>
                                            </p:cTn>
                                            <p:tgtEl>
                                              <p:spTgt spid="12"/>
                                            </p:tgtEl>
                                            <p:attrNameLst>
                                              <p:attrName>style.visibility</p:attrName>
                                            </p:attrNameLst>
                                          </p:cBhvr>
                                          <p:to>
                                            <p:strVal val="visible"/>
                                          </p:to>
                                        </p:set>
                                        <p:animEffect transition="in" filter="wipe(up)">
                                          <p:cBhvr>
                                            <p:cTn id="30" dur="500"/>
                                            <p:tgtEl>
                                              <p:spTgt spid="12"/>
                                            </p:tgtEl>
                                          </p:cBhvr>
                                        </p:animEffect>
                                      </p:childTnLst>
                                    </p:cTn>
                                  </p:par>
                                  <p:par>
                                    <p:cTn id="31" presetID="22" presetClass="entr" presetSubtype="4" fill="hold" grpId="0" nodeType="withEffect">
                                      <p:stCondLst>
                                        <p:cond delay="175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par>
                                    <p:cTn id="34" presetID="22" presetClass="entr" presetSubtype="4" fill="hold" grpId="0" nodeType="withEffect">
                                      <p:stCondLst>
                                        <p:cond delay="2250"/>
                                      </p:stCondLst>
                                      <p:childTnLst>
                                        <p:set>
                                          <p:cBhvr>
                                            <p:cTn id="35" dur="1" fill="hold">
                                              <p:stCondLst>
                                                <p:cond delay="0"/>
                                              </p:stCondLst>
                                            </p:cTn>
                                            <p:tgtEl>
                                              <p:spTgt spid="5"/>
                                            </p:tgtEl>
                                            <p:attrNameLst>
                                              <p:attrName>style.visibility</p:attrName>
                                            </p:attrNameLst>
                                          </p:cBhvr>
                                          <p:to>
                                            <p:strVal val="visible"/>
                                          </p:to>
                                        </p:set>
                                        <p:animEffect transition="in" filter="wipe(down)">
                                          <p:cBhvr>
                                            <p:cTn id="36" dur="500"/>
                                            <p:tgtEl>
                                              <p:spTgt spid="5"/>
                                            </p:tgtEl>
                                          </p:cBhvr>
                                        </p:animEffect>
                                      </p:childTnLst>
                                    </p:cTn>
                                  </p:par>
                                  <p:par>
                                    <p:cTn id="37" presetID="22" presetClass="entr" presetSubtype="4" fill="hold" grpId="0" nodeType="withEffect">
                                      <p:stCondLst>
                                        <p:cond delay="2500"/>
                                      </p:stCondLst>
                                      <p:childTnLst>
                                        <p:set>
                                          <p:cBhvr>
                                            <p:cTn id="38" dur="1" fill="hold">
                                              <p:stCondLst>
                                                <p:cond delay="0"/>
                                              </p:stCondLst>
                                            </p:cTn>
                                            <p:tgtEl>
                                              <p:spTgt spid="8"/>
                                            </p:tgtEl>
                                            <p:attrNameLst>
                                              <p:attrName>style.visibility</p:attrName>
                                            </p:attrNameLst>
                                          </p:cBhvr>
                                          <p:to>
                                            <p:strVal val="visible"/>
                                          </p:to>
                                        </p:set>
                                        <p:animEffect transition="in" filter="wipe(down)">
                                          <p:cBhvr>
                                            <p:cTn id="39" dur="500"/>
                                            <p:tgtEl>
                                              <p:spTgt spid="8"/>
                                            </p:tgtEl>
                                          </p:cBhvr>
                                        </p:animEffect>
                                      </p:childTnLst>
                                    </p:cTn>
                                  </p:par>
                                  <p:par>
                                    <p:cTn id="40" presetID="2" presetClass="entr" presetSubtype="2" fill="hold" grpId="0" nodeType="withEffect">
                                      <p:stCondLst>
                                        <p:cond delay="200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1000" fill="hold"/>
                                            <p:tgtEl>
                                              <p:spTgt spid="15"/>
                                            </p:tgtEl>
                                            <p:attrNameLst>
                                              <p:attrName>ppt_x</p:attrName>
                                            </p:attrNameLst>
                                          </p:cBhvr>
                                          <p:tavLst>
                                            <p:tav tm="0">
                                              <p:val>
                                                <p:strVal val="1+#ppt_w/2"/>
                                              </p:val>
                                            </p:tav>
                                            <p:tav tm="100000">
                                              <p:val>
                                                <p:strVal val="#ppt_x"/>
                                              </p:val>
                                            </p:tav>
                                          </p:tavLst>
                                        </p:anim>
                                        <p:anim calcmode="lin" valueType="num">
                                          <p:cBhvr additive="base">
                                            <p:cTn id="43" dur="1000" fill="hold"/>
                                            <p:tgtEl>
                                              <p:spTgt spid="1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50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1000" fill="hold"/>
                                            <p:tgtEl>
                                              <p:spTgt spid="16"/>
                                            </p:tgtEl>
                                            <p:attrNameLst>
                                              <p:attrName>ppt_x</p:attrName>
                                            </p:attrNameLst>
                                          </p:cBhvr>
                                          <p:tavLst>
                                            <p:tav tm="0">
                                              <p:val>
                                                <p:strVal val="0-#ppt_w/2"/>
                                              </p:val>
                                            </p:tav>
                                            <p:tav tm="100000">
                                              <p:val>
                                                <p:strVal val="#ppt_x"/>
                                              </p:val>
                                            </p:tav>
                                          </p:tavLst>
                                        </p:anim>
                                        <p:anim calcmode="lin" valueType="num">
                                          <p:cBhvr additive="base">
                                            <p:cTn id="47" dur="10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8" grpId="0" animBg="1"/>
          <p:bldP spid="12" grpId="0" animBg="1"/>
          <p:bldP spid="13" grpId="0" animBg="1"/>
          <p:bldP spid="14" grpId="0" animBg="1"/>
          <p:bldP spid="15" grpId="0"/>
          <p:bldP spid="16" grpId="0"/>
          <p:bldP spid="17" grpId="0"/>
          <p:bldP spid="18" grpId="0" animBg="1"/>
          <p:bldP spid="19"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cxnSp>
        <p:nvCxnSpPr>
          <p:cNvPr id="20" name="Straight Connector 7">
            <a:extLst>
              <a:ext uri="{FF2B5EF4-FFF2-40B4-BE49-F238E27FC236}">
                <a16:creationId xmlns:a16="http://schemas.microsoft.com/office/drawing/2014/main" id="{3A808DBE-0215-1BB3-8B5F-0E53D0CB2218}"/>
              </a:ext>
            </a:extLst>
          </p:cNvPr>
          <p:cNvCxnSpPr/>
          <p:nvPr/>
        </p:nvCxnSpPr>
        <p:spPr>
          <a:xfrm>
            <a:off x="8490273" y="2182595"/>
            <a:ext cx="416578" cy="0"/>
          </a:xfrm>
          <a:prstGeom prst="line">
            <a:avLst/>
          </a:prstGeom>
          <a:ln>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1" name="TextBox 109">
            <a:extLst>
              <a:ext uri="{FF2B5EF4-FFF2-40B4-BE49-F238E27FC236}">
                <a16:creationId xmlns:a16="http://schemas.microsoft.com/office/drawing/2014/main" id="{CEB73F89-65CE-6147-37ED-50C9EB73A234}"/>
              </a:ext>
            </a:extLst>
          </p:cNvPr>
          <p:cNvSpPr txBox="1"/>
          <p:nvPr/>
        </p:nvSpPr>
        <p:spPr>
          <a:xfrm flipH="1">
            <a:off x="8407848" y="2336513"/>
            <a:ext cx="3665232" cy="743705"/>
          </a:xfrm>
          <a:prstGeom prst="rect">
            <a:avLst/>
          </a:prstGeom>
          <a:noFill/>
        </p:spPr>
        <p:txBody>
          <a:bodyPr wrap="square" lIns="96433" tIns="48216" rIns="96433" bIns="48216" rtlCol="0">
            <a:spAutoFit/>
          </a:bodyPr>
          <a:lstStyle/>
          <a:p>
            <a:pPr defTabSz="1285829">
              <a:spcBef>
                <a:spcPct val="20000"/>
              </a:spcBef>
              <a:defRPr/>
            </a:pPr>
            <a:r>
              <a:rPr lang="zh-CN" altLang="en-US" sz="1400" dirty="0">
                <a:solidFill>
                  <a:schemeClr val="tx1">
                    <a:lumMod val="50000"/>
                    <a:lumOff val="50000"/>
                  </a:schemeClr>
                </a:solidFill>
                <a:cs typeface="+mn-ea"/>
                <a:sym typeface="+mn-lt"/>
              </a:rPr>
              <a:t>正文部分的主要任务是详细阐述所发现的研究成果，通过对材料的分析整理， 得出正确观点，并以此为轴心进行论证说明。</a:t>
            </a:r>
            <a:endParaRPr lang="zh-CN" altLang="en-US" sz="1400" dirty="0">
              <a:solidFill>
                <a:schemeClr val="tx1">
                  <a:lumMod val="50000"/>
                  <a:lumOff val="50000"/>
                </a:schemeClr>
              </a:solidFill>
              <a:latin typeface="+mn-lt"/>
              <a:ea typeface="+mn-ea"/>
              <a:cs typeface="+mn-ea"/>
              <a:sym typeface="+mn-lt"/>
            </a:endParaRPr>
          </a:p>
        </p:txBody>
      </p:sp>
      <p:sp>
        <p:nvSpPr>
          <p:cNvPr id="22" name="TextBox 110">
            <a:extLst>
              <a:ext uri="{FF2B5EF4-FFF2-40B4-BE49-F238E27FC236}">
                <a16:creationId xmlns:a16="http://schemas.microsoft.com/office/drawing/2014/main" id="{166824C6-E271-EC9C-962C-2B069A231EB8}"/>
              </a:ext>
            </a:extLst>
          </p:cNvPr>
          <p:cNvSpPr txBox="1"/>
          <p:nvPr/>
        </p:nvSpPr>
        <p:spPr>
          <a:xfrm flipH="1">
            <a:off x="9746378" y="2014988"/>
            <a:ext cx="1631040" cy="343595"/>
          </a:xfrm>
          <a:prstGeom prst="rect">
            <a:avLst/>
          </a:prstGeom>
          <a:noFill/>
        </p:spPr>
        <p:txBody>
          <a:bodyPr wrap="none" lIns="96433" tIns="48216" rIns="96433" bIns="48216" rtlCol="0">
            <a:spAutoFit/>
          </a:bodyPr>
          <a:lstStyle/>
          <a:p>
            <a:pPr algn="r"/>
            <a:r>
              <a:rPr lang="zh-CN" altLang="en-US" sz="1600" dirty="0">
                <a:solidFill>
                  <a:schemeClr val="accent1"/>
                </a:solidFill>
                <a:latin typeface="+mn-lt"/>
                <a:ea typeface="+mn-ea"/>
                <a:cs typeface="+mn-ea"/>
                <a:sym typeface="+mn-lt"/>
              </a:rPr>
              <a:t>第三部分：正文</a:t>
            </a:r>
            <a:endParaRPr lang="en-US" altLang="zh-CN" sz="1600" dirty="0">
              <a:solidFill>
                <a:schemeClr val="accent1"/>
              </a:solidFill>
              <a:latin typeface="+mn-lt"/>
              <a:ea typeface="+mn-ea"/>
              <a:cs typeface="+mn-ea"/>
              <a:sym typeface="+mn-lt"/>
            </a:endParaRPr>
          </a:p>
        </p:txBody>
      </p:sp>
      <p:grpSp>
        <p:nvGrpSpPr>
          <p:cNvPr id="23" name="Group 4">
            <a:extLst>
              <a:ext uri="{FF2B5EF4-FFF2-40B4-BE49-F238E27FC236}">
                <a16:creationId xmlns:a16="http://schemas.microsoft.com/office/drawing/2014/main" id="{62A4E536-1A91-6941-2B02-960027EBEFE6}"/>
              </a:ext>
            </a:extLst>
          </p:cNvPr>
          <p:cNvGrpSpPr/>
          <p:nvPr/>
        </p:nvGrpSpPr>
        <p:grpSpPr>
          <a:xfrm>
            <a:off x="6262455" y="1813297"/>
            <a:ext cx="2081747" cy="750401"/>
            <a:chOff x="6389976" y="2329831"/>
            <a:chExt cx="1973805" cy="711530"/>
          </a:xfrm>
        </p:grpSpPr>
        <p:sp>
          <p:nvSpPr>
            <p:cNvPr id="24" name="Oval 75">
              <a:extLst>
                <a:ext uri="{FF2B5EF4-FFF2-40B4-BE49-F238E27FC236}">
                  <a16:creationId xmlns:a16="http://schemas.microsoft.com/office/drawing/2014/main" id="{0DC84D44-F5DC-E358-6C22-CA23DE907418}"/>
                </a:ext>
              </a:extLst>
            </p:cNvPr>
            <p:cNvSpPr/>
            <p:nvPr/>
          </p:nvSpPr>
          <p:spPr>
            <a:xfrm flipV="1">
              <a:off x="7652251" y="2329831"/>
              <a:ext cx="711530" cy="71153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Rectangle 74">
              <a:extLst>
                <a:ext uri="{FF2B5EF4-FFF2-40B4-BE49-F238E27FC236}">
                  <a16:creationId xmlns:a16="http://schemas.microsoft.com/office/drawing/2014/main" id="{F0098945-80A7-99D9-9AB5-0174921CB025}"/>
                </a:ext>
              </a:extLst>
            </p:cNvPr>
            <p:cNvSpPr/>
            <p:nvPr/>
          </p:nvSpPr>
          <p:spPr>
            <a:xfrm flipV="1">
              <a:off x="6389976" y="2393046"/>
              <a:ext cx="1429028" cy="5739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Oval 76">
              <a:extLst>
                <a:ext uri="{FF2B5EF4-FFF2-40B4-BE49-F238E27FC236}">
                  <a16:creationId xmlns:a16="http://schemas.microsoft.com/office/drawing/2014/main" id="{03B891A3-4917-E12F-1F15-010EDC78201B}"/>
                </a:ext>
              </a:extLst>
            </p:cNvPr>
            <p:cNvSpPr/>
            <p:nvPr/>
          </p:nvSpPr>
          <p:spPr>
            <a:xfrm flipV="1">
              <a:off x="7721062" y="2398642"/>
              <a:ext cx="573908" cy="5739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27" name="Group 8">
            <a:extLst>
              <a:ext uri="{FF2B5EF4-FFF2-40B4-BE49-F238E27FC236}">
                <a16:creationId xmlns:a16="http://schemas.microsoft.com/office/drawing/2014/main" id="{71AE9AA2-659F-3EFE-6E25-25B734A06766}"/>
              </a:ext>
            </a:extLst>
          </p:cNvPr>
          <p:cNvGrpSpPr/>
          <p:nvPr/>
        </p:nvGrpSpPr>
        <p:grpSpPr>
          <a:xfrm>
            <a:off x="4719641" y="4233359"/>
            <a:ext cx="2081747" cy="750401"/>
            <a:chOff x="4927160" y="4624535"/>
            <a:chExt cx="1973805" cy="711530"/>
          </a:xfrm>
        </p:grpSpPr>
        <p:sp>
          <p:nvSpPr>
            <p:cNvPr id="28" name="Rectangle 62">
              <a:extLst>
                <a:ext uri="{FF2B5EF4-FFF2-40B4-BE49-F238E27FC236}">
                  <a16:creationId xmlns:a16="http://schemas.microsoft.com/office/drawing/2014/main" id="{26CF6AD4-89CA-2C1A-0F27-BD68B5DF442E}"/>
                </a:ext>
              </a:extLst>
            </p:cNvPr>
            <p:cNvSpPr/>
            <p:nvPr/>
          </p:nvSpPr>
          <p:spPr>
            <a:xfrm flipV="1">
              <a:off x="4927160" y="4687750"/>
              <a:ext cx="1429028" cy="57390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Oval 63">
              <a:extLst>
                <a:ext uri="{FF2B5EF4-FFF2-40B4-BE49-F238E27FC236}">
                  <a16:creationId xmlns:a16="http://schemas.microsoft.com/office/drawing/2014/main" id="{851EAC7C-BEA0-F5AC-EEAD-F99BB9423362}"/>
                </a:ext>
              </a:extLst>
            </p:cNvPr>
            <p:cNvSpPr/>
            <p:nvPr/>
          </p:nvSpPr>
          <p:spPr>
            <a:xfrm flipV="1">
              <a:off x="6189435" y="4624535"/>
              <a:ext cx="711530" cy="71153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64">
              <a:extLst>
                <a:ext uri="{FF2B5EF4-FFF2-40B4-BE49-F238E27FC236}">
                  <a16:creationId xmlns:a16="http://schemas.microsoft.com/office/drawing/2014/main" id="{454E3D19-75F7-76F2-E91E-FFD5E3588CDB}"/>
                </a:ext>
              </a:extLst>
            </p:cNvPr>
            <p:cNvSpPr/>
            <p:nvPr/>
          </p:nvSpPr>
          <p:spPr>
            <a:xfrm flipV="1">
              <a:off x="6258246" y="4693346"/>
              <a:ext cx="573908" cy="5739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1" name="Group 65">
            <a:extLst>
              <a:ext uri="{FF2B5EF4-FFF2-40B4-BE49-F238E27FC236}">
                <a16:creationId xmlns:a16="http://schemas.microsoft.com/office/drawing/2014/main" id="{E0D2A028-4795-CE00-C419-3BAB1D14CF77}"/>
              </a:ext>
            </a:extLst>
          </p:cNvPr>
          <p:cNvGrpSpPr/>
          <p:nvPr/>
        </p:nvGrpSpPr>
        <p:grpSpPr>
          <a:xfrm>
            <a:off x="5488853" y="3022803"/>
            <a:ext cx="2081747" cy="750401"/>
            <a:chOff x="5656487" y="3476685"/>
            <a:chExt cx="1973805" cy="711530"/>
          </a:xfrm>
        </p:grpSpPr>
        <p:sp>
          <p:nvSpPr>
            <p:cNvPr id="32" name="Rectangle 70">
              <a:extLst>
                <a:ext uri="{FF2B5EF4-FFF2-40B4-BE49-F238E27FC236}">
                  <a16:creationId xmlns:a16="http://schemas.microsoft.com/office/drawing/2014/main" id="{D38E3FDE-984E-2A86-9671-D5E2AC2F55FB}"/>
                </a:ext>
              </a:extLst>
            </p:cNvPr>
            <p:cNvSpPr/>
            <p:nvPr/>
          </p:nvSpPr>
          <p:spPr>
            <a:xfrm flipV="1">
              <a:off x="5656487" y="3539900"/>
              <a:ext cx="1429028" cy="5739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3" name="Oval 71">
              <a:extLst>
                <a:ext uri="{FF2B5EF4-FFF2-40B4-BE49-F238E27FC236}">
                  <a16:creationId xmlns:a16="http://schemas.microsoft.com/office/drawing/2014/main" id="{A598DBD8-444E-1C0C-31EE-D1033F0BCDB5}"/>
                </a:ext>
              </a:extLst>
            </p:cNvPr>
            <p:cNvSpPr/>
            <p:nvPr/>
          </p:nvSpPr>
          <p:spPr>
            <a:xfrm flipV="1">
              <a:off x="6918762" y="3476685"/>
              <a:ext cx="711530" cy="71153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4" name="Oval 72">
              <a:extLst>
                <a:ext uri="{FF2B5EF4-FFF2-40B4-BE49-F238E27FC236}">
                  <a16:creationId xmlns:a16="http://schemas.microsoft.com/office/drawing/2014/main" id="{1EA2EAA7-FEDA-ADDD-A575-3FF872F5F3CE}"/>
                </a:ext>
              </a:extLst>
            </p:cNvPr>
            <p:cNvSpPr/>
            <p:nvPr/>
          </p:nvSpPr>
          <p:spPr>
            <a:xfrm flipV="1">
              <a:off x="6987573" y="3545496"/>
              <a:ext cx="573908" cy="5739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5" name="Group 5">
            <a:extLst>
              <a:ext uri="{FF2B5EF4-FFF2-40B4-BE49-F238E27FC236}">
                <a16:creationId xmlns:a16="http://schemas.microsoft.com/office/drawing/2014/main" id="{E46FA0FF-A187-D2B9-BA34-F70BA9EBBCAD}"/>
              </a:ext>
            </a:extLst>
          </p:cNvPr>
          <p:cNvGrpSpPr/>
          <p:nvPr/>
        </p:nvGrpSpPr>
        <p:grpSpPr>
          <a:xfrm>
            <a:off x="4337000" y="2065671"/>
            <a:ext cx="2081747" cy="750401"/>
            <a:chOff x="4564360" y="2569132"/>
            <a:chExt cx="1973805" cy="711530"/>
          </a:xfrm>
        </p:grpSpPr>
        <p:sp>
          <p:nvSpPr>
            <p:cNvPr id="36" name="Rectangle 66">
              <a:extLst>
                <a:ext uri="{FF2B5EF4-FFF2-40B4-BE49-F238E27FC236}">
                  <a16:creationId xmlns:a16="http://schemas.microsoft.com/office/drawing/2014/main" id="{6060B9DB-2362-CA6A-B42E-C42AFDE5BED4}"/>
                </a:ext>
              </a:extLst>
            </p:cNvPr>
            <p:cNvSpPr/>
            <p:nvPr/>
          </p:nvSpPr>
          <p:spPr>
            <a:xfrm flipH="1" flipV="1">
              <a:off x="5109137" y="2632347"/>
              <a:ext cx="1429028" cy="57390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7" name="Oval 67">
              <a:extLst>
                <a:ext uri="{FF2B5EF4-FFF2-40B4-BE49-F238E27FC236}">
                  <a16:creationId xmlns:a16="http://schemas.microsoft.com/office/drawing/2014/main" id="{D65F3193-910C-2789-F286-EB9C513DA902}"/>
                </a:ext>
              </a:extLst>
            </p:cNvPr>
            <p:cNvSpPr/>
            <p:nvPr/>
          </p:nvSpPr>
          <p:spPr>
            <a:xfrm flipH="1" flipV="1">
              <a:off x="4564360" y="2569132"/>
              <a:ext cx="711530" cy="71153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8" name="Oval 68">
              <a:extLst>
                <a:ext uri="{FF2B5EF4-FFF2-40B4-BE49-F238E27FC236}">
                  <a16:creationId xmlns:a16="http://schemas.microsoft.com/office/drawing/2014/main" id="{3AA045F2-5C8E-9577-7EB3-D7771692432F}"/>
                </a:ext>
              </a:extLst>
            </p:cNvPr>
            <p:cNvSpPr/>
            <p:nvPr/>
          </p:nvSpPr>
          <p:spPr>
            <a:xfrm flipH="1" flipV="1">
              <a:off x="4633171" y="2637943"/>
              <a:ext cx="573908" cy="5739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39" name="Group 6">
            <a:extLst>
              <a:ext uri="{FF2B5EF4-FFF2-40B4-BE49-F238E27FC236}">
                <a16:creationId xmlns:a16="http://schemas.microsoft.com/office/drawing/2014/main" id="{65A1576E-3678-3089-1189-2F46AF2BC04D}"/>
              </a:ext>
            </a:extLst>
          </p:cNvPr>
          <p:cNvGrpSpPr/>
          <p:nvPr/>
        </p:nvGrpSpPr>
        <p:grpSpPr>
          <a:xfrm>
            <a:off x="3560600" y="3278682"/>
            <a:ext cx="2081747" cy="750401"/>
            <a:chOff x="3828218" y="3719310"/>
            <a:chExt cx="1973805" cy="711530"/>
          </a:xfrm>
        </p:grpSpPr>
        <p:sp>
          <p:nvSpPr>
            <p:cNvPr id="40" name="Rectangle 142">
              <a:extLst>
                <a:ext uri="{FF2B5EF4-FFF2-40B4-BE49-F238E27FC236}">
                  <a16:creationId xmlns:a16="http://schemas.microsoft.com/office/drawing/2014/main" id="{94E2D86B-1E01-F85B-02B6-F5E079E003C6}"/>
                </a:ext>
              </a:extLst>
            </p:cNvPr>
            <p:cNvSpPr/>
            <p:nvPr/>
          </p:nvSpPr>
          <p:spPr>
            <a:xfrm flipH="1" flipV="1">
              <a:off x="4372995" y="3782525"/>
              <a:ext cx="1429028" cy="5739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1" name="Oval 143">
              <a:extLst>
                <a:ext uri="{FF2B5EF4-FFF2-40B4-BE49-F238E27FC236}">
                  <a16:creationId xmlns:a16="http://schemas.microsoft.com/office/drawing/2014/main" id="{102771D1-006A-2A0F-27B4-0E05839377E5}"/>
                </a:ext>
              </a:extLst>
            </p:cNvPr>
            <p:cNvSpPr/>
            <p:nvPr/>
          </p:nvSpPr>
          <p:spPr>
            <a:xfrm flipH="1" flipV="1">
              <a:off x="3828218" y="3719310"/>
              <a:ext cx="711530" cy="7115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2" name="Oval 144">
              <a:extLst>
                <a:ext uri="{FF2B5EF4-FFF2-40B4-BE49-F238E27FC236}">
                  <a16:creationId xmlns:a16="http://schemas.microsoft.com/office/drawing/2014/main" id="{97C39491-A758-0A52-D517-EDDB7A6C5356}"/>
                </a:ext>
              </a:extLst>
            </p:cNvPr>
            <p:cNvSpPr/>
            <p:nvPr/>
          </p:nvSpPr>
          <p:spPr>
            <a:xfrm flipH="1" flipV="1">
              <a:off x="3897029" y="3788121"/>
              <a:ext cx="573908" cy="57390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43" name="Group 10">
            <a:extLst>
              <a:ext uri="{FF2B5EF4-FFF2-40B4-BE49-F238E27FC236}">
                <a16:creationId xmlns:a16="http://schemas.microsoft.com/office/drawing/2014/main" id="{A359D1E8-039B-AFD8-3324-8EF27B2EF048}"/>
              </a:ext>
            </a:extLst>
          </p:cNvPr>
          <p:cNvGrpSpPr/>
          <p:nvPr/>
        </p:nvGrpSpPr>
        <p:grpSpPr>
          <a:xfrm>
            <a:off x="4293734" y="4676774"/>
            <a:ext cx="668342" cy="680868"/>
            <a:chOff x="4523338" y="5044980"/>
            <a:chExt cx="633687" cy="645599"/>
          </a:xfrm>
        </p:grpSpPr>
        <p:sp>
          <p:nvSpPr>
            <p:cNvPr id="44" name="Freeform 944">
              <a:extLst>
                <a:ext uri="{FF2B5EF4-FFF2-40B4-BE49-F238E27FC236}">
                  <a16:creationId xmlns:a16="http://schemas.microsoft.com/office/drawing/2014/main" id="{644281D4-BD03-28CC-1FD9-D2DDA8EBB766}"/>
                </a:ext>
              </a:extLst>
            </p:cNvPr>
            <p:cNvSpPr>
              <a:spLocks/>
            </p:cNvSpPr>
            <p:nvPr/>
          </p:nvSpPr>
          <p:spPr bwMode="auto">
            <a:xfrm rot="1949953">
              <a:off x="4523338" y="5044980"/>
              <a:ext cx="633687" cy="645599"/>
            </a:xfrm>
            <a:custGeom>
              <a:avLst/>
              <a:gdLst>
                <a:gd name="T0" fmla="*/ 4 w 325"/>
                <a:gd name="T1" fmla="*/ 45 h 332"/>
                <a:gd name="T2" fmla="*/ 162 w 325"/>
                <a:gd name="T3" fmla="*/ 332 h 332"/>
                <a:gd name="T4" fmla="*/ 317 w 325"/>
                <a:gd name="T5" fmla="*/ 50 h 332"/>
                <a:gd name="T6" fmla="*/ 321 w 325"/>
                <a:gd name="T7" fmla="*/ 2 h 332"/>
                <a:gd name="T8" fmla="*/ 320 w 325"/>
                <a:gd name="T9" fmla="*/ 0 h 332"/>
                <a:gd name="T10" fmla="*/ 1 w 325"/>
                <a:gd name="T11" fmla="*/ 0 h 332"/>
                <a:gd name="T12" fmla="*/ 4 w 325"/>
                <a:gd name="T13" fmla="*/ 45 h 332"/>
              </a:gdLst>
              <a:ahLst/>
              <a:cxnLst>
                <a:cxn ang="0">
                  <a:pos x="T0" y="T1"/>
                </a:cxn>
                <a:cxn ang="0">
                  <a:pos x="T2" y="T3"/>
                </a:cxn>
                <a:cxn ang="0">
                  <a:pos x="T4" y="T5"/>
                </a:cxn>
                <a:cxn ang="0">
                  <a:pos x="T6" y="T7"/>
                </a:cxn>
                <a:cxn ang="0">
                  <a:pos x="T8" y="T9"/>
                </a:cxn>
                <a:cxn ang="0">
                  <a:pos x="T10" y="T11"/>
                </a:cxn>
                <a:cxn ang="0">
                  <a:pos x="T12" y="T13"/>
                </a:cxn>
              </a:cxnLst>
              <a:rect l="0" t="0" r="r" b="b"/>
              <a:pathLst>
                <a:path w="325" h="332">
                  <a:moveTo>
                    <a:pt x="4" y="45"/>
                  </a:moveTo>
                  <a:cubicBezTo>
                    <a:pt x="9" y="54"/>
                    <a:pt x="162" y="332"/>
                    <a:pt x="162" y="332"/>
                  </a:cubicBezTo>
                  <a:cubicBezTo>
                    <a:pt x="317" y="50"/>
                    <a:pt x="317" y="50"/>
                    <a:pt x="317" y="50"/>
                  </a:cubicBezTo>
                  <a:cubicBezTo>
                    <a:pt x="317" y="50"/>
                    <a:pt x="325" y="37"/>
                    <a:pt x="321" y="2"/>
                  </a:cubicBezTo>
                  <a:cubicBezTo>
                    <a:pt x="321" y="2"/>
                    <a:pt x="321" y="1"/>
                    <a:pt x="320" y="0"/>
                  </a:cubicBezTo>
                  <a:cubicBezTo>
                    <a:pt x="1" y="0"/>
                    <a:pt x="1" y="0"/>
                    <a:pt x="1" y="0"/>
                  </a:cubicBezTo>
                  <a:cubicBezTo>
                    <a:pt x="1" y="0"/>
                    <a:pt x="0" y="37"/>
                    <a:pt x="4" y="45"/>
                  </a:cubicBezTo>
                  <a:close/>
                </a:path>
              </a:pathLst>
            </a:custGeom>
            <a:solidFill>
              <a:srgbClr val="FDEBC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45" name="Freeform 945">
              <a:extLst>
                <a:ext uri="{FF2B5EF4-FFF2-40B4-BE49-F238E27FC236}">
                  <a16:creationId xmlns:a16="http://schemas.microsoft.com/office/drawing/2014/main" id="{B53667CD-1958-C3B4-8254-1413BA51DBA1}"/>
                </a:ext>
              </a:extLst>
            </p:cNvPr>
            <p:cNvSpPr>
              <a:spLocks/>
            </p:cNvSpPr>
            <p:nvPr/>
          </p:nvSpPr>
          <p:spPr bwMode="auto">
            <a:xfrm rot="1949953">
              <a:off x="4613367" y="5406318"/>
              <a:ext cx="239419" cy="252522"/>
            </a:xfrm>
            <a:custGeom>
              <a:avLst/>
              <a:gdLst>
                <a:gd name="T0" fmla="*/ 123 w 123"/>
                <a:gd name="T1" fmla="*/ 18 h 130"/>
                <a:gd name="T2" fmla="*/ 62 w 123"/>
                <a:gd name="T3" fmla="*/ 0 h 130"/>
                <a:gd name="T4" fmla="*/ 0 w 123"/>
                <a:gd name="T5" fmla="*/ 18 h 130"/>
                <a:gd name="T6" fmla="*/ 62 w 123"/>
                <a:gd name="T7" fmla="*/ 130 h 130"/>
                <a:gd name="T8" fmla="*/ 123 w 123"/>
                <a:gd name="T9" fmla="*/ 18 h 130"/>
              </a:gdLst>
              <a:ahLst/>
              <a:cxnLst>
                <a:cxn ang="0">
                  <a:pos x="T0" y="T1"/>
                </a:cxn>
                <a:cxn ang="0">
                  <a:pos x="T2" y="T3"/>
                </a:cxn>
                <a:cxn ang="0">
                  <a:pos x="T4" y="T5"/>
                </a:cxn>
                <a:cxn ang="0">
                  <a:pos x="T6" y="T7"/>
                </a:cxn>
                <a:cxn ang="0">
                  <a:pos x="T8" y="T9"/>
                </a:cxn>
              </a:cxnLst>
              <a:rect l="0" t="0" r="r" b="b"/>
              <a:pathLst>
                <a:path w="123" h="130">
                  <a:moveTo>
                    <a:pt x="123" y="18"/>
                  </a:moveTo>
                  <a:cubicBezTo>
                    <a:pt x="105" y="6"/>
                    <a:pt x="84" y="0"/>
                    <a:pt x="62" y="0"/>
                  </a:cubicBezTo>
                  <a:cubicBezTo>
                    <a:pt x="39" y="0"/>
                    <a:pt x="18" y="6"/>
                    <a:pt x="0" y="18"/>
                  </a:cubicBezTo>
                  <a:cubicBezTo>
                    <a:pt x="33" y="78"/>
                    <a:pt x="62" y="130"/>
                    <a:pt x="62" y="130"/>
                  </a:cubicBezTo>
                  <a:lnTo>
                    <a:pt x="123" y="18"/>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grpSp>
      <p:sp>
        <p:nvSpPr>
          <p:cNvPr id="46" name="AutoShape 82">
            <a:extLst>
              <a:ext uri="{FF2B5EF4-FFF2-40B4-BE49-F238E27FC236}">
                <a16:creationId xmlns:a16="http://schemas.microsoft.com/office/drawing/2014/main" id="{E611396F-CD3E-4C61-FA0B-80BC33395E31}"/>
              </a:ext>
            </a:extLst>
          </p:cNvPr>
          <p:cNvSpPr>
            <a:spLocks noChangeAspect="1"/>
          </p:cNvSpPr>
          <p:nvPr/>
        </p:nvSpPr>
        <p:spPr bwMode="auto">
          <a:xfrm>
            <a:off x="4552448" y="2281065"/>
            <a:ext cx="319546" cy="3196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accent2"/>
          </a:solidFill>
          <a:ln>
            <a:noFill/>
          </a:ln>
          <a:effectLst/>
        </p:spPr>
        <p:txBody>
          <a:bodyPr lIns="53562" tIns="53562" rIns="53562" bIns="53562" anchor="ctr"/>
          <a:lstStyle/>
          <a:p>
            <a:pPr defTabSz="482056">
              <a:defRPr/>
            </a:pPr>
            <a:endParaRPr lang="es-ES" sz="3800" dirty="0">
              <a:solidFill>
                <a:srgbClr val="44CEB9"/>
              </a:solidFill>
              <a:effectLst>
                <a:outerShdw blurRad="38100" dist="38100" dir="2700000" algn="tl">
                  <a:srgbClr val="000000"/>
                </a:outerShdw>
              </a:effectLst>
              <a:latin typeface="+mn-lt"/>
              <a:ea typeface="+mn-ea"/>
              <a:cs typeface="+mn-ea"/>
              <a:sym typeface="+mn-lt"/>
            </a:endParaRPr>
          </a:p>
        </p:txBody>
      </p:sp>
      <p:sp>
        <p:nvSpPr>
          <p:cNvPr id="47" name="Freeform 237">
            <a:extLst>
              <a:ext uri="{FF2B5EF4-FFF2-40B4-BE49-F238E27FC236}">
                <a16:creationId xmlns:a16="http://schemas.microsoft.com/office/drawing/2014/main" id="{04A8F465-A41B-5524-D9A7-F5D182104C0E}"/>
              </a:ext>
            </a:extLst>
          </p:cNvPr>
          <p:cNvSpPr>
            <a:spLocks noChangeAspect="1" noChangeArrowheads="1"/>
          </p:cNvSpPr>
          <p:nvPr/>
        </p:nvSpPr>
        <p:spPr bwMode="auto">
          <a:xfrm>
            <a:off x="7035528" y="3277918"/>
            <a:ext cx="326953" cy="240172"/>
          </a:xfrm>
          <a:custGeom>
            <a:avLst/>
            <a:gdLst>
              <a:gd name="T0" fmla="*/ 586 w 1347"/>
              <a:gd name="T1" fmla="*/ 602 h 987"/>
              <a:gd name="T2" fmla="*/ 502 w 1347"/>
              <a:gd name="T3" fmla="*/ 535 h 987"/>
              <a:gd name="T4" fmla="*/ 42 w 1347"/>
              <a:gd name="T5" fmla="*/ 117 h 987"/>
              <a:gd name="T6" fmla="*/ 17 w 1347"/>
              <a:gd name="T7" fmla="*/ 33 h 987"/>
              <a:gd name="T8" fmla="*/ 92 w 1347"/>
              <a:gd name="T9" fmla="*/ 0 h 987"/>
              <a:gd name="T10" fmla="*/ 1255 w 1347"/>
              <a:gd name="T11" fmla="*/ 0 h 987"/>
              <a:gd name="T12" fmla="*/ 1330 w 1347"/>
              <a:gd name="T13" fmla="*/ 41 h 987"/>
              <a:gd name="T14" fmla="*/ 1305 w 1347"/>
              <a:gd name="T15" fmla="*/ 125 h 987"/>
              <a:gd name="T16" fmla="*/ 803 w 1347"/>
              <a:gd name="T17" fmla="*/ 576 h 987"/>
              <a:gd name="T18" fmla="*/ 586 w 1347"/>
              <a:gd name="T19" fmla="*/ 602 h 987"/>
              <a:gd name="T20" fmla="*/ 92 w 1347"/>
              <a:gd name="T21" fmla="*/ 986 h 987"/>
              <a:gd name="T22" fmla="*/ 0 w 1347"/>
              <a:gd name="T23" fmla="*/ 894 h 987"/>
              <a:gd name="T24" fmla="*/ 0 w 1347"/>
              <a:gd name="T25" fmla="*/ 225 h 987"/>
              <a:gd name="T26" fmla="*/ 42 w 1347"/>
              <a:gd name="T27" fmla="*/ 217 h 987"/>
              <a:gd name="T28" fmla="*/ 234 w 1347"/>
              <a:gd name="T29" fmla="*/ 409 h 987"/>
              <a:gd name="T30" fmla="*/ 251 w 1347"/>
              <a:gd name="T31" fmla="*/ 493 h 987"/>
              <a:gd name="T32" fmla="*/ 109 w 1347"/>
              <a:gd name="T33" fmla="*/ 827 h 987"/>
              <a:gd name="T34" fmla="*/ 126 w 1347"/>
              <a:gd name="T35" fmla="*/ 827 h 987"/>
              <a:gd name="T36" fmla="*/ 318 w 1347"/>
              <a:gd name="T37" fmla="*/ 576 h 987"/>
              <a:gd name="T38" fmla="*/ 393 w 1347"/>
              <a:gd name="T39" fmla="*/ 568 h 987"/>
              <a:gd name="T40" fmla="*/ 477 w 1347"/>
              <a:gd name="T41" fmla="*/ 643 h 987"/>
              <a:gd name="T42" fmla="*/ 569 w 1347"/>
              <a:gd name="T43" fmla="*/ 694 h 987"/>
              <a:gd name="T44" fmla="*/ 820 w 1347"/>
              <a:gd name="T45" fmla="*/ 677 h 987"/>
              <a:gd name="T46" fmla="*/ 945 w 1347"/>
              <a:gd name="T47" fmla="*/ 568 h 987"/>
              <a:gd name="T48" fmla="*/ 1020 w 1347"/>
              <a:gd name="T49" fmla="*/ 576 h 987"/>
              <a:gd name="T50" fmla="*/ 1229 w 1347"/>
              <a:gd name="T51" fmla="*/ 853 h 987"/>
              <a:gd name="T52" fmla="*/ 1238 w 1347"/>
              <a:gd name="T53" fmla="*/ 844 h 987"/>
              <a:gd name="T54" fmla="*/ 1096 w 1347"/>
              <a:gd name="T55" fmla="*/ 493 h 987"/>
              <a:gd name="T56" fmla="*/ 1112 w 1347"/>
              <a:gd name="T57" fmla="*/ 409 h 987"/>
              <a:gd name="T58" fmla="*/ 1313 w 1347"/>
              <a:gd name="T59" fmla="*/ 217 h 987"/>
              <a:gd name="T60" fmla="*/ 1346 w 1347"/>
              <a:gd name="T61" fmla="*/ 225 h 987"/>
              <a:gd name="T62" fmla="*/ 1346 w 1347"/>
              <a:gd name="T63" fmla="*/ 903 h 987"/>
              <a:gd name="T64" fmla="*/ 1246 w 1347"/>
              <a:gd name="T65" fmla="*/ 986 h 987"/>
              <a:gd name="T66" fmla="*/ 92 w 1347"/>
              <a:gd name="T67" fmla="*/ 986 h 987"/>
              <a:gd name="T68" fmla="*/ 92 w 1347"/>
              <a:gd name="T69" fmla="*/ 986 h 987"/>
              <a:gd name="T70" fmla="*/ 92 w 1347"/>
              <a:gd name="T71" fmla="*/ 986 h 9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47" h="987">
                <a:moveTo>
                  <a:pt x="586" y="602"/>
                </a:moveTo>
                <a:cubicBezTo>
                  <a:pt x="561" y="585"/>
                  <a:pt x="519" y="560"/>
                  <a:pt x="502" y="535"/>
                </a:cubicBezTo>
                <a:cubicBezTo>
                  <a:pt x="42" y="117"/>
                  <a:pt x="42" y="117"/>
                  <a:pt x="42" y="117"/>
                </a:cubicBezTo>
                <a:cubicBezTo>
                  <a:pt x="26" y="100"/>
                  <a:pt x="9" y="58"/>
                  <a:pt x="17" y="33"/>
                </a:cubicBezTo>
                <a:cubicBezTo>
                  <a:pt x="34" y="17"/>
                  <a:pt x="51" y="0"/>
                  <a:pt x="92" y="0"/>
                </a:cubicBezTo>
                <a:cubicBezTo>
                  <a:pt x="1255" y="0"/>
                  <a:pt x="1255" y="0"/>
                  <a:pt x="1255" y="0"/>
                </a:cubicBezTo>
                <a:cubicBezTo>
                  <a:pt x="1255" y="0"/>
                  <a:pt x="1305" y="0"/>
                  <a:pt x="1330" y="41"/>
                </a:cubicBezTo>
                <a:cubicBezTo>
                  <a:pt x="1346" y="67"/>
                  <a:pt x="1330" y="108"/>
                  <a:pt x="1305" y="125"/>
                </a:cubicBezTo>
                <a:cubicBezTo>
                  <a:pt x="803" y="576"/>
                  <a:pt x="803" y="576"/>
                  <a:pt x="803" y="576"/>
                </a:cubicBezTo>
                <a:cubicBezTo>
                  <a:pt x="803" y="576"/>
                  <a:pt x="711" y="652"/>
                  <a:pt x="586" y="602"/>
                </a:cubicBezTo>
                <a:close/>
                <a:moveTo>
                  <a:pt x="92" y="986"/>
                </a:moveTo>
                <a:cubicBezTo>
                  <a:pt x="92" y="986"/>
                  <a:pt x="0" y="978"/>
                  <a:pt x="0" y="894"/>
                </a:cubicBezTo>
                <a:cubicBezTo>
                  <a:pt x="0" y="225"/>
                  <a:pt x="0" y="225"/>
                  <a:pt x="0" y="225"/>
                </a:cubicBezTo>
                <a:cubicBezTo>
                  <a:pt x="0" y="200"/>
                  <a:pt x="17" y="192"/>
                  <a:pt x="42" y="217"/>
                </a:cubicBezTo>
                <a:cubicBezTo>
                  <a:pt x="234" y="409"/>
                  <a:pt x="234" y="409"/>
                  <a:pt x="234" y="409"/>
                </a:cubicBezTo>
                <a:cubicBezTo>
                  <a:pt x="260" y="426"/>
                  <a:pt x="268" y="468"/>
                  <a:pt x="251" y="493"/>
                </a:cubicBezTo>
                <a:cubicBezTo>
                  <a:pt x="109" y="827"/>
                  <a:pt x="109" y="827"/>
                  <a:pt x="109" y="827"/>
                </a:cubicBezTo>
                <a:cubicBezTo>
                  <a:pt x="101" y="853"/>
                  <a:pt x="109" y="853"/>
                  <a:pt x="126" y="827"/>
                </a:cubicBezTo>
                <a:cubicBezTo>
                  <a:pt x="318" y="576"/>
                  <a:pt x="318" y="576"/>
                  <a:pt x="318" y="576"/>
                </a:cubicBezTo>
                <a:cubicBezTo>
                  <a:pt x="343" y="552"/>
                  <a:pt x="368" y="552"/>
                  <a:pt x="393" y="568"/>
                </a:cubicBezTo>
                <a:cubicBezTo>
                  <a:pt x="477" y="643"/>
                  <a:pt x="477" y="643"/>
                  <a:pt x="477" y="643"/>
                </a:cubicBezTo>
                <a:cubicBezTo>
                  <a:pt x="502" y="660"/>
                  <a:pt x="544" y="685"/>
                  <a:pt x="569" y="694"/>
                </a:cubicBezTo>
                <a:cubicBezTo>
                  <a:pt x="636" y="710"/>
                  <a:pt x="744" y="735"/>
                  <a:pt x="820" y="677"/>
                </a:cubicBezTo>
                <a:cubicBezTo>
                  <a:pt x="945" y="568"/>
                  <a:pt x="945" y="568"/>
                  <a:pt x="945" y="568"/>
                </a:cubicBezTo>
                <a:cubicBezTo>
                  <a:pt x="970" y="552"/>
                  <a:pt x="1004" y="552"/>
                  <a:pt x="1020" y="576"/>
                </a:cubicBezTo>
                <a:cubicBezTo>
                  <a:pt x="1229" y="853"/>
                  <a:pt x="1229" y="853"/>
                  <a:pt x="1229" y="853"/>
                </a:cubicBezTo>
                <a:cubicBezTo>
                  <a:pt x="1246" y="877"/>
                  <a:pt x="1246" y="869"/>
                  <a:pt x="1238" y="844"/>
                </a:cubicBezTo>
                <a:cubicBezTo>
                  <a:pt x="1096" y="493"/>
                  <a:pt x="1096" y="493"/>
                  <a:pt x="1096" y="493"/>
                </a:cubicBezTo>
                <a:cubicBezTo>
                  <a:pt x="1079" y="468"/>
                  <a:pt x="1087" y="434"/>
                  <a:pt x="1112" y="409"/>
                </a:cubicBezTo>
                <a:cubicBezTo>
                  <a:pt x="1313" y="217"/>
                  <a:pt x="1313" y="217"/>
                  <a:pt x="1313" y="217"/>
                </a:cubicBezTo>
                <a:cubicBezTo>
                  <a:pt x="1330" y="192"/>
                  <a:pt x="1346" y="200"/>
                  <a:pt x="1346" y="225"/>
                </a:cubicBezTo>
                <a:cubicBezTo>
                  <a:pt x="1346" y="903"/>
                  <a:pt x="1346" y="903"/>
                  <a:pt x="1346" y="903"/>
                </a:cubicBezTo>
                <a:cubicBezTo>
                  <a:pt x="1346" y="903"/>
                  <a:pt x="1338" y="986"/>
                  <a:pt x="1246" y="986"/>
                </a:cubicBezTo>
                <a:cubicBezTo>
                  <a:pt x="92" y="986"/>
                  <a:pt x="92" y="986"/>
                  <a:pt x="92" y="986"/>
                </a:cubicBezTo>
                <a:close/>
                <a:moveTo>
                  <a:pt x="92" y="986"/>
                </a:moveTo>
                <a:lnTo>
                  <a:pt x="92" y="986"/>
                </a:lnTo>
                <a:close/>
              </a:path>
            </a:pathLst>
          </a:custGeom>
          <a:solidFill>
            <a:schemeClr val="accent3"/>
          </a:solidFill>
          <a:ln>
            <a:noFill/>
          </a:ln>
          <a:effectLst/>
        </p:spPr>
        <p:txBody>
          <a:bodyPr wrap="none" lIns="128548" tIns="64274" rIns="128548" bIns="64274" anchor="ctr"/>
          <a:lstStyle/>
          <a:p>
            <a:pPr>
              <a:defRPr/>
            </a:pPr>
            <a:endParaRPr lang="en-US" sz="1100" dirty="0">
              <a:latin typeface="+mn-lt"/>
              <a:ea typeface="+mn-ea"/>
              <a:cs typeface="+mn-ea"/>
              <a:sym typeface="+mn-lt"/>
            </a:endParaRPr>
          </a:p>
        </p:txBody>
      </p:sp>
      <p:sp>
        <p:nvSpPr>
          <p:cNvPr id="48" name="AutoShape 123">
            <a:extLst>
              <a:ext uri="{FF2B5EF4-FFF2-40B4-BE49-F238E27FC236}">
                <a16:creationId xmlns:a16="http://schemas.microsoft.com/office/drawing/2014/main" id="{FB597291-E1CB-34ED-A2F9-72086F021D3B}"/>
              </a:ext>
            </a:extLst>
          </p:cNvPr>
          <p:cNvSpPr>
            <a:spLocks noChangeAspect="1"/>
          </p:cNvSpPr>
          <p:nvPr/>
        </p:nvSpPr>
        <p:spPr bwMode="auto">
          <a:xfrm>
            <a:off x="6267835" y="4434358"/>
            <a:ext cx="316665" cy="3484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5"/>
          </a:solidFill>
          <a:ln>
            <a:noFill/>
          </a:ln>
          <a:effectLst/>
        </p:spPr>
        <p:txBody>
          <a:bodyPr lIns="53562" tIns="53562" rIns="53562" bIns="53562" anchor="ctr"/>
          <a:lstStyle/>
          <a:p>
            <a:pPr defTabSz="482056">
              <a:defRPr/>
            </a:pPr>
            <a:endParaRPr lang="es-ES" sz="3800" dirty="0">
              <a:solidFill>
                <a:srgbClr val="44CEB9"/>
              </a:solidFill>
              <a:effectLst>
                <a:outerShdw blurRad="38100" dist="38100" dir="2700000" algn="tl">
                  <a:srgbClr val="000000"/>
                </a:outerShdw>
              </a:effectLst>
              <a:latin typeface="+mn-lt"/>
              <a:ea typeface="+mn-ea"/>
              <a:cs typeface="+mn-ea"/>
              <a:sym typeface="+mn-lt"/>
            </a:endParaRPr>
          </a:p>
        </p:txBody>
      </p:sp>
      <p:sp>
        <p:nvSpPr>
          <p:cNvPr id="49" name="Freeform 106">
            <a:extLst>
              <a:ext uri="{FF2B5EF4-FFF2-40B4-BE49-F238E27FC236}">
                <a16:creationId xmlns:a16="http://schemas.microsoft.com/office/drawing/2014/main" id="{5666BA8E-E6FA-CD82-478E-4EA6A15FDA21}"/>
              </a:ext>
            </a:extLst>
          </p:cNvPr>
          <p:cNvSpPr>
            <a:spLocks noChangeAspect="1" noChangeArrowheads="1"/>
          </p:cNvSpPr>
          <p:nvPr/>
        </p:nvSpPr>
        <p:spPr bwMode="auto">
          <a:xfrm>
            <a:off x="3778008" y="3465015"/>
            <a:ext cx="315627" cy="377738"/>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accent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6433" tIns="48216" rIns="96433" bIns="48216" anchor="ctr">
            <a:noAutofit/>
          </a:bodyPr>
          <a:lstStyle/>
          <a:p>
            <a:pPr>
              <a:defRPr/>
            </a:pPr>
            <a:endParaRPr lang="en-US" sz="2500" dirty="0">
              <a:latin typeface="+mn-lt"/>
              <a:ea typeface="+mn-ea"/>
              <a:cs typeface="+mn-ea"/>
              <a:sym typeface="+mn-lt"/>
            </a:endParaRPr>
          </a:p>
        </p:txBody>
      </p:sp>
      <p:sp>
        <p:nvSpPr>
          <p:cNvPr id="50" name="AutoShape 87">
            <a:extLst>
              <a:ext uri="{FF2B5EF4-FFF2-40B4-BE49-F238E27FC236}">
                <a16:creationId xmlns:a16="http://schemas.microsoft.com/office/drawing/2014/main" id="{8AA4D0B0-875E-DB79-5FB1-06DC8B58D290}"/>
              </a:ext>
            </a:extLst>
          </p:cNvPr>
          <p:cNvSpPr>
            <a:spLocks noChangeAspect="1"/>
          </p:cNvSpPr>
          <p:nvPr/>
        </p:nvSpPr>
        <p:spPr bwMode="auto">
          <a:xfrm>
            <a:off x="7790358" y="2009838"/>
            <a:ext cx="357247" cy="357320"/>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accent1"/>
          </a:solidFill>
          <a:ln>
            <a:noFill/>
          </a:ln>
          <a:effectLst/>
        </p:spPr>
        <p:txBody>
          <a:bodyPr lIns="107124" tIns="107124" rIns="107124" bIns="107124" anchor="ctr"/>
          <a:lstStyle/>
          <a:p>
            <a:pPr defTabSz="964110">
              <a:defRPr/>
            </a:pPr>
            <a:endParaRPr lang="es-ES" sz="7000" dirty="0">
              <a:solidFill>
                <a:srgbClr val="44CEB9"/>
              </a:solidFill>
              <a:effectLst>
                <a:outerShdw blurRad="38100" dist="38100" dir="2700000" algn="tl">
                  <a:srgbClr val="000000"/>
                </a:outerShdw>
              </a:effectLst>
              <a:latin typeface="+mn-lt"/>
              <a:ea typeface="+mn-ea"/>
              <a:cs typeface="+mn-ea"/>
              <a:sym typeface="+mn-lt"/>
            </a:endParaRPr>
          </a:p>
        </p:txBody>
      </p:sp>
      <p:cxnSp>
        <p:nvCxnSpPr>
          <p:cNvPr id="51" name="Straight Connector 114">
            <a:extLst>
              <a:ext uri="{FF2B5EF4-FFF2-40B4-BE49-F238E27FC236}">
                <a16:creationId xmlns:a16="http://schemas.microsoft.com/office/drawing/2014/main" id="{4612F8D9-9261-9196-54D2-2E604366C773}"/>
              </a:ext>
            </a:extLst>
          </p:cNvPr>
          <p:cNvCxnSpPr/>
          <p:nvPr/>
        </p:nvCxnSpPr>
        <p:spPr>
          <a:xfrm>
            <a:off x="7716671" y="3392299"/>
            <a:ext cx="416578" cy="0"/>
          </a:xfrm>
          <a:prstGeom prst="line">
            <a:avLst/>
          </a:prstGeom>
          <a:ln>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2" name="Straight Connector 119">
            <a:extLst>
              <a:ext uri="{FF2B5EF4-FFF2-40B4-BE49-F238E27FC236}">
                <a16:creationId xmlns:a16="http://schemas.microsoft.com/office/drawing/2014/main" id="{6E29DC35-8652-1938-12E3-97A93E3F9EB0}"/>
              </a:ext>
            </a:extLst>
          </p:cNvPr>
          <p:cNvCxnSpPr/>
          <p:nvPr/>
        </p:nvCxnSpPr>
        <p:spPr>
          <a:xfrm>
            <a:off x="6947459" y="4601469"/>
            <a:ext cx="416578" cy="0"/>
          </a:xfrm>
          <a:prstGeom prst="line">
            <a:avLst/>
          </a:prstGeom>
          <a:ln>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53" name="Straight Connector 149">
            <a:extLst>
              <a:ext uri="{FF2B5EF4-FFF2-40B4-BE49-F238E27FC236}">
                <a16:creationId xmlns:a16="http://schemas.microsoft.com/office/drawing/2014/main" id="{A9D47E10-C1C9-319F-4846-2ACFADC5D8BC}"/>
              </a:ext>
            </a:extLst>
          </p:cNvPr>
          <p:cNvCxnSpPr/>
          <p:nvPr/>
        </p:nvCxnSpPr>
        <p:spPr>
          <a:xfrm flipH="1">
            <a:off x="3772655" y="2433856"/>
            <a:ext cx="416578" cy="0"/>
          </a:xfrm>
          <a:prstGeom prst="line">
            <a:avLst/>
          </a:prstGeom>
          <a:ln>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4" name="TextBox 150">
            <a:extLst>
              <a:ext uri="{FF2B5EF4-FFF2-40B4-BE49-F238E27FC236}">
                <a16:creationId xmlns:a16="http://schemas.microsoft.com/office/drawing/2014/main" id="{E4604A87-1393-5EC6-1F92-894D02031F93}"/>
              </a:ext>
            </a:extLst>
          </p:cNvPr>
          <p:cNvSpPr txBox="1"/>
          <p:nvPr/>
        </p:nvSpPr>
        <p:spPr>
          <a:xfrm>
            <a:off x="623809" y="2580966"/>
            <a:ext cx="3426645" cy="743705"/>
          </a:xfrm>
          <a:prstGeom prst="rect">
            <a:avLst/>
          </a:prstGeom>
          <a:noFill/>
        </p:spPr>
        <p:txBody>
          <a:bodyPr wrap="square" lIns="96433" tIns="48216" rIns="96433" bIns="48216" rtlCol="0">
            <a:spAutoFit/>
          </a:bodyPr>
          <a:lstStyle/>
          <a:p>
            <a:pPr defTabSz="1285829">
              <a:spcBef>
                <a:spcPct val="20000"/>
              </a:spcBef>
              <a:defRPr/>
            </a:pPr>
            <a:r>
              <a:rPr lang="zh-CN" altLang="en-US" sz="1400" b="1" dirty="0">
                <a:cs typeface="+mn-ea"/>
                <a:sym typeface="+mn-lt"/>
              </a:rPr>
              <a:t>摘要</a:t>
            </a:r>
            <a:r>
              <a:rPr lang="zh-CN" altLang="en-US" sz="1400" dirty="0">
                <a:solidFill>
                  <a:schemeClr val="tx1">
                    <a:lumMod val="50000"/>
                    <a:lumOff val="50000"/>
                  </a:schemeClr>
                </a:solidFill>
                <a:cs typeface="+mn-ea"/>
                <a:sym typeface="+mn-lt"/>
              </a:rPr>
              <a:t>一般包括研究的目的、任务、方法、</a:t>
            </a:r>
            <a:r>
              <a:rPr lang="en-US" altLang="zh-CN" sz="1400" dirty="0">
                <a:solidFill>
                  <a:schemeClr val="tx1">
                    <a:lumMod val="50000"/>
                    <a:lumOff val="50000"/>
                  </a:schemeClr>
                </a:solidFill>
                <a:cs typeface="+mn-ea"/>
                <a:sym typeface="+mn-lt"/>
              </a:rPr>
              <a:t> </a:t>
            </a:r>
            <a:r>
              <a:rPr lang="zh-CN" altLang="en-US" sz="1400" dirty="0">
                <a:solidFill>
                  <a:schemeClr val="tx1">
                    <a:lumMod val="50000"/>
                    <a:lumOff val="50000"/>
                  </a:schemeClr>
                </a:solidFill>
                <a:cs typeface="+mn-ea"/>
                <a:sym typeface="+mn-lt"/>
              </a:rPr>
              <a:t>结果、</a:t>
            </a:r>
            <a:r>
              <a:rPr lang="en-US" altLang="zh-CN" sz="1400" dirty="0">
                <a:solidFill>
                  <a:schemeClr val="tx1">
                    <a:lumMod val="50000"/>
                    <a:lumOff val="50000"/>
                  </a:schemeClr>
                </a:solidFill>
                <a:cs typeface="+mn-ea"/>
                <a:sym typeface="+mn-lt"/>
              </a:rPr>
              <a:t> </a:t>
            </a:r>
            <a:r>
              <a:rPr lang="zh-CN" altLang="en-US" sz="1400" dirty="0">
                <a:solidFill>
                  <a:schemeClr val="tx1">
                    <a:lumMod val="50000"/>
                    <a:lumOff val="50000"/>
                  </a:schemeClr>
                </a:solidFill>
                <a:cs typeface="+mn-ea"/>
                <a:sym typeface="+mn-lt"/>
              </a:rPr>
              <a:t>结论、建议、预测等。</a:t>
            </a:r>
            <a:r>
              <a:rPr lang="zh-CN" altLang="en-US" sz="1400" b="1" dirty="0">
                <a:cs typeface="+mn-ea"/>
                <a:sym typeface="+mn-lt"/>
              </a:rPr>
              <a:t>关键词</a:t>
            </a:r>
            <a:r>
              <a:rPr lang="zh-CN" altLang="en-US" sz="1400" dirty="0">
                <a:solidFill>
                  <a:schemeClr val="tx1">
                    <a:lumMod val="50000"/>
                    <a:lumOff val="50000"/>
                  </a:schemeClr>
                </a:solidFill>
                <a:cs typeface="+mn-ea"/>
                <a:sym typeface="+mn-lt"/>
              </a:rPr>
              <a:t>为名词、名词性词组、名词性短语。</a:t>
            </a:r>
            <a:endParaRPr lang="en-US" altLang="zh-CN" sz="1400" dirty="0">
              <a:solidFill>
                <a:schemeClr val="tx1">
                  <a:lumMod val="50000"/>
                  <a:lumOff val="50000"/>
                </a:schemeClr>
              </a:solidFill>
              <a:latin typeface="+mn-lt"/>
              <a:ea typeface="+mn-ea"/>
              <a:cs typeface="+mn-ea"/>
              <a:sym typeface="+mn-lt"/>
            </a:endParaRPr>
          </a:p>
        </p:txBody>
      </p:sp>
      <p:sp>
        <p:nvSpPr>
          <p:cNvPr id="55" name="TextBox 151">
            <a:extLst>
              <a:ext uri="{FF2B5EF4-FFF2-40B4-BE49-F238E27FC236}">
                <a16:creationId xmlns:a16="http://schemas.microsoft.com/office/drawing/2014/main" id="{A454D089-E33E-5AE2-7AE3-620C7CC8600E}"/>
              </a:ext>
            </a:extLst>
          </p:cNvPr>
          <p:cNvSpPr txBox="1"/>
          <p:nvPr/>
        </p:nvSpPr>
        <p:spPr>
          <a:xfrm>
            <a:off x="618773" y="2266884"/>
            <a:ext cx="2451778" cy="343595"/>
          </a:xfrm>
          <a:prstGeom prst="rect">
            <a:avLst/>
          </a:prstGeom>
          <a:noFill/>
        </p:spPr>
        <p:txBody>
          <a:bodyPr wrap="none" lIns="96433" tIns="48216" rIns="96433" bIns="48216" rtlCol="0">
            <a:spAutoFit/>
          </a:bodyPr>
          <a:lstStyle/>
          <a:p>
            <a:r>
              <a:rPr lang="zh-CN" altLang="en-US" sz="1600" dirty="0">
                <a:solidFill>
                  <a:schemeClr val="accent2"/>
                </a:solidFill>
                <a:latin typeface="+mn-lt"/>
                <a:ea typeface="+mn-ea"/>
                <a:cs typeface="+mn-ea"/>
                <a:sym typeface="+mn-lt"/>
              </a:rPr>
              <a:t>第一部分：摘要和关键词</a:t>
            </a:r>
            <a:endParaRPr lang="en-US" altLang="zh-CN" sz="2000" b="1" dirty="0">
              <a:solidFill>
                <a:schemeClr val="accent2"/>
              </a:solidFill>
              <a:latin typeface="+mn-lt"/>
              <a:ea typeface="+mn-ea"/>
              <a:cs typeface="+mn-ea"/>
              <a:sym typeface="+mn-lt"/>
            </a:endParaRPr>
          </a:p>
        </p:txBody>
      </p:sp>
      <p:cxnSp>
        <p:nvCxnSpPr>
          <p:cNvPr id="56" name="Straight Connector 153">
            <a:extLst>
              <a:ext uri="{FF2B5EF4-FFF2-40B4-BE49-F238E27FC236}">
                <a16:creationId xmlns:a16="http://schemas.microsoft.com/office/drawing/2014/main" id="{3F794643-67AB-5577-F837-21F33895815D}"/>
              </a:ext>
            </a:extLst>
          </p:cNvPr>
          <p:cNvCxnSpPr/>
          <p:nvPr/>
        </p:nvCxnSpPr>
        <p:spPr>
          <a:xfrm flipH="1">
            <a:off x="2998806" y="3643025"/>
            <a:ext cx="416578" cy="0"/>
          </a:xfrm>
          <a:prstGeom prst="line">
            <a:avLst/>
          </a:prstGeom>
          <a:ln>
            <a:solidFill>
              <a:schemeClr val="tx2"/>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57" name="TextBox 154">
            <a:extLst>
              <a:ext uri="{FF2B5EF4-FFF2-40B4-BE49-F238E27FC236}">
                <a16:creationId xmlns:a16="http://schemas.microsoft.com/office/drawing/2014/main" id="{BEBEF20C-7D6E-8019-2842-C21D95890B94}"/>
              </a:ext>
            </a:extLst>
          </p:cNvPr>
          <p:cNvSpPr txBox="1"/>
          <p:nvPr/>
        </p:nvSpPr>
        <p:spPr>
          <a:xfrm>
            <a:off x="407785" y="3749223"/>
            <a:ext cx="3247415" cy="959148"/>
          </a:xfrm>
          <a:prstGeom prst="rect">
            <a:avLst/>
          </a:prstGeom>
          <a:noFill/>
        </p:spPr>
        <p:txBody>
          <a:bodyPr wrap="square" lIns="96433" tIns="48216" rIns="96433" bIns="48216" rtlCol="0">
            <a:spAutoFit/>
          </a:bodyPr>
          <a:lstStyle/>
          <a:p>
            <a:pPr defTabSz="1285829">
              <a:spcBef>
                <a:spcPct val="20000"/>
              </a:spcBef>
              <a:defRPr/>
            </a:pPr>
            <a:r>
              <a:rPr lang="zh-CN" altLang="en-US" sz="1400" b="1" dirty="0">
                <a:cs typeface="+mn-ea"/>
                <a:sym typeface="+mn-lt"/>
              </a:rPr>
              <a:t>论文引言</a:t>
            </a:r>
            <a:r>
              <a:rPr lang="zh-CN" altLang="en-US" sz="1400" dirty="0">
                <a:solidFill>
                  <a:schemeClr val="tx1">
                    <a:lumMod val="50000"/>
                    <a:lumOff val="50000"/>
                  </a:schemeClr>
                </a:solidFill>
                <a:cs typeface="+mn-ea"/>
                <a:sym typeface="+mn-lt"/>
              </a:rPr>
              <a:t>写作一般包括研究背景、研究意义（研究背景和研究意义可合成一点来写）、文献综述、研究内容、创新点五个部分。</a:t>
            </a:r>
            <a:endParaRPr lang="en-US" altLang="zh-CN" sz="1400" dirty="0">
              <a:solidFill>
                <a:schemeClr val="tx1">
                  <a:lumMod val="50000"/>
                  <a:lumOff val="50000"/>
                </a:schemeClr>
              </a:solidFill>
              <a:latin typeface="+mn-lt"/>
              <a:ea typeface="+mn-ea"/>
              <a:cs typeface="+mn-ea"/>
              <a:sym typeface="+mn-lt"/>
            </a:endParaRPr>
          </a:p>
        </p:txBody>
      </p:sp>
      <p:sp>
        <p:nvSpPr>
          <p:cNvPr id="58" name="TextBox 155">
            <a:extLst>
              <a:ext uri="{FF2B5EF4-FFF2-40B4-BE49-F238E27FC236}">
                <a16:creationId xmlns:a16="http://schemas.microsoft.com/office/drawing/2014/main" id="{B5B57CF4-78EA-D2F8-DB69-7123B32ED61D}"/>
              </a:ext>
            </a:extLst>
          </p:cNvPr>
          <p:cNvSpPr txBox="1"/>
          <p:nvPr/>
        </p:nvSpPr>
        <p:spPr>
          <a:xfrm>
            <a:off x="434970" y="3450797"/>
            <a:ext cx="1631040" cy="343595"/>
          </a:xfrm>
          <a:prstGeom prst="rect">
            <a:avLst/>
          </a:prstGeom>
          <a:noFill/>
        </p:spPr>
        <p:txBody>
          <a:bodyPr wrap="none" lIns="96433" tIns="48216" rIns="96433" bIns="48216" rtlCol="0">
            <a:spAutoFit/>
          </a:bodyPr>
          <a:lstStyle/>
          <a:p>
            <a:r>
              <a:rPr lang="zh-CN" altLang="en-US" sz="1600" dirty="0">
                <a:solidFill>
                  <a:schemeClr val="accent2"/>
                </a:solidFill>
                <a:latin typeface="+mn-lt"/>
                <a:ea typeface="+mn-ea"/>
                <a:cs typeface="+mn-ea"/>
                <a:sym typeface="+mn-lt"/>
              </a:rPr>
              <a:t>第二部分：引言</a:t>
            </a:r>
            <a:endParaRPr lang="en-US" altLang="zh-CN" sz="2000" b="1" dirty="0">
              <a:solidFill>
                <a:schemeClr val="accent2"/>
              </a:solidFill>
              <a:latin typeface="+mn-lt"/>
              <a:ea typeface="+mn-ea"/>
              <a:cs typeface="+mn-ea"/>
              <a:sym typeface="+mn-lt"/>
            </a:endParaRPr>
          </a:p>
        </p:txBody>
      </p:sp>
      <p:grpSp>
        <p:nvGrpSpPr>
          <p:cNvPr id="59" name="Group 11">
            <a:extLst>
              <a:ext uri="{FF2B5EF4-FFF2-40B4-BE49-F238E27FC236}">
                <a16:creationId xmlns:a16="http://schemas.microsoft.com/office/drawing/2014/main" id="{9587B7C5-FF80-DD6A-43CD-53AEE7AB0913}"/>
              </a:ext>
            </a:extLst>
          </p:cNvPr>
          <p:cNvGrpSpPr/>
          <p:nvPr/>
        </p:nvGrpSpPr>
        <p:grpSpPr>
          <a:xfrm>
            <a:off x="4706600" y="3949823"/>
            <a:ext cx="588572" cy="952181"/>
            <a:chOff x="4914796" y="4355686"/>
            <a:chExt cx="558053" cy="902858"/>
          </a:xfrm>
        </p:grpSpPr>
        <p:sp>
          <p:nvSpPr>
            <p:cNvPr id="3074" name="Rectangle 839">
              <a:extLst>
                <a:ext uri="{FF2B5EF4-FFF2-40B4-BE49-F238E27FC236}">
                  <a16:creationId xmlns:a16="http://schemas.microsoft.com/office/drawing/2014/main" id="{E59698B9-ED90-420B-8D68-65A8961DFE17}"/>
                </a:ext>
              </a:extLst>
            </p:cNvPr>
            <p:cNvSpPr>
              <a:spLocks noChangeArrowheads="1"/>
            </p:cNvSpPr>
            <p:nvPr/>
          </p:nvSpPr>
          <p:spPr bwMode="auto">
            <a:xfrm rot="1949953">
              <a:off x="4914796" y="4355686"/>
              <a:ext cx="208450" cy="680142"/>
            </a:xfrm>
            <a:prstGeom prst="rect">
              <a:avLst/>
            </a:prstGeom>
            <a:solidFill>
              <a:schemeClr val="accent5">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098" name="Rectangle 840">
              <a:extLst>
                <a:ext uri="{FF2B5EF4-FFF2-40B4-BE49-F238E27FC236}">
                  <a16:creationId xmlns:a16="http://schemas.microsoft.com/office/drawing/2014/main" id="{A1231F48-FCB0-0619-41C2-20269C3DCC23}"/>
                </a:ext>
              </a:extLst>
            </p:cNvPr>
            <p:cNvSpPr>
              <a:spLocks noChangeArrowheads="1"/>
            </p:cNvSpPr>
            <p:nvPr/>
          </p:nvSpPr>
          <p:spPr bwMode="auto">
            <a:xfrm rot="1949953">
              <a:off x="5090789" y="4467044"/>
              <a:ext cx="206067" cy="68014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099" name="Rectangle 841">
              <a:extLst>
                <a:ext uri="{FF2B5EF4-FFF2-40B4-BE49-F238E27FC236}">
                  <a16:creationId xmlns:a16="http://schemas.microsoft.com/office/drawing/2014/main" id="{6A499FE1-7E29-09E5-046E-1ACFBABC3067}"/>
                </a:ext>
              </a:extLst>
            </p:cNvPr>
            <p:cNvSpPr>
              <a:spLocks noChangeArrowheads="1"/>
            </p:cNvSpPr>
            <p:nvPr/>
          </p:nvSpPr>
          <p:spPr bwMode="auto">
            <a:xfrm rot="1949953">
              <a:off x="5264399" y="4578402"/>
              <a:ext cx="208450" cy="680142"/>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00" name="TextBox 97">
              <a:extLst>
                <a:ext uri="{FF2B5EF4-FFF2-40B4-BE49-F238E27FC236}">
                  <a16:creationId xmlns:a16="http://schemas.microsoft.com/office/drawing/2014/main" id="{92C550C8-C778-C7EE-14D0-C23148E8C915}"/>
                </a:ext>
              </a:extLst>
            </p:cNvPr>
            <p:cNvSpPr txBox="1"/>
            <p:nvPr/>
          </p:nvSpPr>
          <p:spPr>
            <a:xfrm rot="18120000">
              <a:off x="4907156" y="4712274"/>
              <a:ext cx="573333" cy="189682"/>
            </a:xfrm>
            <a:prstGeom prst="rect">
              <a:avLst/>
            </a:prstGeom>
            <a:noFill/>
          </p:spPr>
          <p:txBody>
            <a:bodyPr wrap="none" rtlCol="0" anchor="ctr">
              <a:spAutoFit/>
            </a:bodyPr>
            <a:lstStyle/>
            <a:p>
              <a:pPr algn="ctr"/>
              <a:r>
                <a:rPr lang="en-US" sz="700" b="1">
                  <a:solidFill>
                    <a:schemeClr val="bg1"/>
                  </a:solidFill>
                  <a:latin typeface="+mn-lt"/>
                  <a:ea typeface="+mn-ea"/>
                  <a:cs typeface="+mn-ea"/>
                  <a:sym typeface="+mn-lt"/>
                </a:rPr>
                <a:t>OPTION 5</a:t>
              </a:r>
            </a:p>
          </p:txBody>
        </p:sp>
      </p:grpSp>
      <p:grpSp>
        <p:nvGrpSpPr>
          <p:cNvPr id="3101" name="Group 12">
            <a:extLst>
              <a:ext uri="{FF2B5EF4-FFF2-40B4-BE49-F238E27FC236}">
                <a16:creationId xmlns:a16="http://schemas.microsoft.com/office/drawing/2014/main" id="{FB7A91AE-8604-161B-0524-E694F1930E38}"/>
              </a:ext>
            </a:extLst>
          </p:cNvPr>
          <p:cNvGrpSpPr/>
          <p:nvPr/>
        </p:nvGrpSpPr>
        <p:grpSpPr>
          <a:xfrm>
            <a:off x="5092016" y="3344857"/>
            <a:ext cx="588572" cy="952180"/>
            <a:chOff x="5280227" y="3782056"/>
            <a:chExt cx="558053" cy="902857"/>
          </a:xfrm>
        </p:grpSpPr>
        <p:sp>
          <p:nvSpPr>
            <p:cNvPr id="3102" name="Rectangle 842">
              <a:extLst>
                <a:ext uri="{FF2B5EF4-FFF2-40B4-BE49-F238E27FC236}">
                  <a16:creationId xmlns:a16="http://schemas.microsoft.com/office/drawing/2014/main" id="{3D685296-3010-DBA9-5429-310F927F6B5A}"/>
                </a:ext>
              </a:extLst>
            </p:cNvPr>
            <p:cNvSpPr>
              <a:spLocks noChangeArrowheads="1"/>
            </p:cNvSpPr>
            <p:nvPr/>
          </p:nvSpPr>
          <p:spPr bwMode="auto">
            <a:xfrm rot="1949953">
              <a:off x="5280227" y="3782056"/>
              <a:ext cx="208450" cy="680142"/>
            </a:xfrm>
            <a:prstGeom prst="rect">
              <a:avLst/>
            </a:prstGeom>
            <a:solidFill>
              <a:schemeClr val="accent4">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03" name="Rectangle 843">
              <a:extLst>
                <a:ext uri="{FF2B5EF4-FFF2-40B4-BE49-F238E27FC236}">
                  <a16:creationId xmlns:a16="http://schemas.microsoft.com/office/drawing/2014/main" id="{8158CC59-5AC1-82EC-C755-BD894BC7B63C}"/>
                </a:ext>
              </a:extLst>
            </p:cNvPr>
            <p:cNvSpPr>
              <a:spLocks noChangeArrowheads="1"/>
            </p:cNvSpPr>
            <p:nvPr/>
          </p:nvSpPr>
          <p:spPr bwMode="auto">
            <a:xfrm rot="1949953">
              <a:off x="5456220" y="3893414"/>
              <a:ext cx="206067" cy="680142"/>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04" name="Rectangle 844">
              <a:extLst>
                <a:ext uri="{FF2B5EF4-FFF2-40B4-BE49-F238E27FC236}">
                  <a16:creationId xmlns:a16="http://schemas.microsoft.com/office/drawing/2014/main" id="{39BF593F-0F12-F53C-8FDB-467185D1634A}"/>
                </a:ext>
              </a:extLst>
            </p:cNvPr>
            <p:cNvSpPr>
              <a:spLocks noChangeArrowheads="1"/>
            </p:cNvSpPr>
            <p:nvPr/>
          </p:nvSpPr>
          <p:spPr bwMode="auto">
            <a:xfrm rot="1949953">
              <a:off x="5629830" y="4004771"/>
              <a:ext cx="208450" cy="680142"/>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05" name="TextBox 98">
              <a:extLst>
                <a:ext uri="{FF2B5EF4-FFF2-40B4-BE49-F238E27FC236}">
                  <a16:creationId xmlns:a16="http://schemas.microsoft.com/office/drawing/2014/main" id="{9A809E93-72C9-3316-30AC-2347C027D0F4}"/>
                </a:ext>
              </a:extLst>
            </p:cNvPr>
            <p:cNvSpPr txBox="1"/>
            <p:nvPr/>
          </p:nvSpPr>
          <p:spPr>
            <a:xfrm rot="18120000">
              <a:off x="5272587" y="4138644"/>
              <a:ext cx="573333" cy="189682"/>
            </a:xfrm>
            <a:prstGeom prst="rect">
              <a:avLst/>
            </a:prstGeom>
            <a:noFill/>
          </p:spPr>
          <p:txBody>
            <a:bodyPr wrap="none" rtlCol="0" anchor="ctr">
              <a:spAutoFit/>
            </a:bodyPr>
            <a:lstStyle/>
            <a:p>
              <a:pPr algn="ctr"/>
              <a:r>
                <a:rPr lang="en-US" sz="700" b="1">
                  <a:solidFill>
                    <a:schemeClr val="bg1"/>
                  </a:solidFill>
                  <a:latin typeface="+mn-lt"/>
                  <a:ea typeface="+mn-ea"/>
                  <a:cs typeface="+mn-ea"/>
                  <a:sym typeface="+mn-lt"/>
                </a:rPr>
                <a:t>OPTION 4</a:t>
              </a:r>
            </a:p>
          </p:txBody>
        </p:sp>
      </p:grpSp>
      <p:grpSp>
        <p:nvGrpSpPr>
          <p:cNvPr id="3106" name="Group 13">
            <a:extLst>
              <a:ext uri="{FF2B5EF4-FFF2-40B4-BE49-F238E27FC236}">
                <a16:creationId xmlns:a16="http://schemas.microsoft.com/office/drawing/2014/main" id="{E28CE4A1-E52F-AD72-4D6A-663CE23A555A}"/>
              </a:ext>
            </a:extLst>
          </p:cNvPr>
          <p:cNvGrpSpPr/>
          <p:nvPr/>
        </p:nvGrpSpPr>
        <p:grpSpPr>
          <a:xfrm>
            <a:off x="5477769" y="2738731"/>
            <a:ext cx="588573" cy="953436"/>
            <a:chOff x="5645979" y="3207328"/>
            <a:chExt cx="558054" cy="904048"/>
          </a:xfrm>
        </p:grpSpPr>
        <p:sp>
          <p:nvSpPr>
            <p:cNvPr id="3107" name="Rectangle 845">
              <a:extLst>
                <a:ext uri="{FF2B5EF4-FFF2-40B4-BE49-F238E27FC236}">
                  <a16:creationId xmlns:a16="http://schemas.microsoft.com/office/drawing/2014/main" id="{27791B54-710A-9C43-7224-6340A04D3B7D}"/>
                </a:ext>
              </a:extLst>
            </p:cNvPr>
            <p:cNvSpPr>
              <a:spLocks noChangeArrowheads="1"/>
            </p:cNvSpPr>
            <p:nvPr/>
          </p:nvSpPr>
          <p:spPr bwMode="auto">
            <a:xfrm rot="1949953">
              <a:off x="5645979" y="3207328"/>
              <a:ext cx="208450" cy="681333"/>
            </a:xfrm>
            <a:prstGeom prst="rect">
              <a:avLst/>
            </a:prstGeom>
            <a:solidFill>
              <a:schemeClr val="accent3">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08" name="Rectangle 846">
              <a:extLst>
                <a:ext uri="{FF2B5EF4-FFF2-40B4-BE49-F238E27FC236}">
                  <a16:creationId xmlns:a16="http://schemas.microsoft.com/office/drawing/2014/main" id="{9FC4DC18-463F-B298-D90E-71A5A957168F}"/>
                </a:ext>
              </a:extLst>
            </p:cNvPr>
            <p:cNvSpPr>
              <a:spLocks noChangeArrowheads="1"/>
            </p:cNvSpPr>
            <p:nvPr/>
          </p:nvSpPr>
          <p:spPr bwMode="auto">
            <a:xfrm rot="1949953">
              <a:off x="5821973" y="3318685"/>
              <a:ext cx="206067" cy="681333"/>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09" name="Rectangle 847">
              <a:extLst>
                <a:ext uri="{FF2B5EF4-FFF2-40B4-BE49-F238E27FC236}">
                  <a16:creationId xmlns:a16="http://schemas.microsoft.com/office/drawing/2014/main" id="{10F2599E-BFA2-BB11-9656-E1D7B7A9A631}"/>
                </a:ext>
              </a:extLst>
            </p:cNvPr>
            <p:cNvSpPr>
              <a:spLocks noChangeArrowheads="1"/>
            </p:cNvSpPr>
            <p:nvPr/>
          </p:nvSpPr>
          <p:spPr bwMode="auto">
            <a:xfrm rot="1949953">
              <a:off x="5995583" y="3430043"/>
              <a:ext cx="208450" cy="681333"/>
            </a:xfrm>
            <a:prstGeom prst="rect">
              <a:avLst/>
            </a:prstGeom>
            <a:solidFill>
              <a:schemeClr val="accent3">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10" name="TextBox 99">
              <a:extLst>
                <a:ext uri="{FF2B5EF4-FFF2-40B4-BE49-F238E27FC236}">
                  <a16:creationId xmlns:a16="http://schemas.microsoft.com/office/drawing/2014/main" id="{28A62B49-48FF-9E6A-F3D1-542379D0F8F4}"/>
                </a:ext>
              </a:extLst>
            </p:cNvPr>
            <p:cNvSpPr txBox="1"/>
            <p:nvPr/>
          </p:nvSpPr>
          <p:spPr>
            <a:xfrm rot="18120000">
              <a:off x="5638340" y="3564511"/>
              <a:ext cx="573333" cy="189682"/>
            </a:xfrm>
            <a:prstGeom prst="rect">
              <a:avLst/>
            </a:prstGeom>
            <a:noFill/>
          </p:spPr>
          <p:txBody>
            <a:bodyPr wrap="none" rtlCol="0" anchor="ctr">
              <a:spAutoFit/>
            </a:bodyPr>
            <a:lstStyle/>
            <a:p>
              <a:pPr algn="ctr"/>
              <a:r>
                <a:rPr lang="en-US" sz="700" b="1">
                  <a:solidFill>
                    <a:schemeClr val="bg1"/>
                  </a:solidFill>
                  <a:latin typeface="+mn-lt"/>
                  <a:ea typeface="+mn-ea"/>
                  <a:cs typeface="+mn-ea"/>
                  <a:sym typeface="+mn-lt"/>
                </a:rPr>
                <a:t>OPTION 3</a:t>
              </a:r>
            </a:p>
          </p:txBody>
        </p:sp>
      </p:grpSp>
      <p:grpSp>
        <p:nvGrpSpPr>
          <p:cNvPr id="3111" name="Group 14">
            <a:extLst>
              <a:ext uri="{FF2B5EF4-FFF2-40B4-BE49-F238E27FC236}">
                <a16:creationId xmlns:a16="http://schemas.microsoft.com/office/drawing/2014/main" id="{2AD1D916-DAC0-7052-83D1-CE08E47ABD5B}"/>
              </a:ext>
            </a:extLst>
          </p:cNvPr>
          <p:cNvGrpSpPr/>
          <p:nvPr/>
        </p:nvGrpSpPr>
        <p:grpSpPr>
          <a:xfrm>
            <a:off x="5863187" y="2135019"/>
            <a:ext cx="588572" cy="950923"/>
            <a:chOff x="6011412" y="2634888"/>
            <a:chExt cx="558053" cy="901665"/>
          </a:xfrm>
        </p:grpSpPr>
        <p:sp>
          <p:nvSpPr>
            <p:cNvPr id="3112" name="Rectangle 848">
              <a:extLst>
                <a:ext uri="{FF2B5EF4-FFF2-40B4-BE49-F238E27FC236}">
                  <a16:creationId xmlns:a16="http://schemas.microsoft.com/office/drawing/2014/main" id="{17D36749-E1E1-9A95-6157-C8062E93AC9E}"/>
                </a:ext>
              </a:extLst>
            </p:cNvPr>
            <p:cNvSpPr>
              <a:spLocks noChangeArrowheads="1"/>
            </p:cNvSpPr>
            <p:nvPr/>
          </p:nvSpPr>
          <p:spPr bwMode="auto">
            <a:xfrm rot="1949953">
              <a:off x="6011412" y="2634888"/>
              <a:ext cx="208450" cy="678950"/>
            </a:xfrm>
            <a:prstGeom prst="rect">
              <a:avLst/>
            </a:prstGeom>
            <a:solidFill>
              <a:schemeClr val="accent2">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13" name="Rectangle 849">
              <a:extLst>
                <a:ext uri="{FF2B5EF4-FFF2-40B4-BE49-F238E27FC236}">
                  <a16:creationId xmlns:a16="http://schemas.microsoft.com/office/drawing/2014/main" id="{8AEC67AA-1B53-57DE-4781-15735B7F85B2}"/>
                </a:ext>
              </a:extLst>
            </p:cNvPr>
            <p:cNvSpPr>
              <a:spLocks noChangeArrowheads="1"/>
            </p:cNvSpPr>
            <p:nvPr/>
          </p:nvSpPr>
          <p:spPr bwMode="auto">
            <a:xfrm rot="1949953">
              <a:off x="6187405" y="2746245"/>
              <a:ext cx="206067" cy="678950"/>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14" name="Rectangle 850">
              <a:extLst>
                <a:ext uri="{FF2B5EF4-FFF2-40B4-BE49-F238E27FC236}">
                  <a16:creationId xmlns:a16="http://schemas.microsoft.com/office/drawing/2014/main" id="{E2749E1F-83D1-36C6-7490-26F63DB4D937}"/>
                </a:ext>
              </a:extLst>
            </p:cNvPr>
            <p:cNvSpPr>
              <a:spLocks noChangeArrowheads="1"/>
            </p:cNvSpPr>
            <p:nvPr/>
          </p:nvSpPr>
          <p:spPr bwMode="auto">
            <a:xfrm rot="1949953">
              <a:off x="6361015" y="2857603"/>
              <a:ext cx="208450" cy="678950"/>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15" name="TextBox 100">
              <a:extLst>
                <a:ext uri="{FF2B5EF4-FFF2-40B4-BE49-F238E27FC236}">
                  <a16:creationId xmlns:a16="http://schemas.microsoft.com/office/drawing/2014/main" id="{4A22FC57-A28A-F757-294E-0CD5193CF6BC}"/>
                </a:ext>
              </a:extLst>
            </p:cNvPr>
            <p:cNvSpPr txBox="1"/>
            <p:nvPr/>
          </p:nvSpPr>
          <p:spPr>
            <a:xfrm rot="18120000">
              <a:off x="6003772" y="2990880"/>
              <a:ext cx="573333" cy="189682"/>
            </a:xfrm>
            <a:prstGeom prst="rect">
              <a:avLst/>
            </a:prstGeom>
            <a:noFill/>
          </p:spPr>
          <p:txBody>
            <a:bodyPr wrap="none" rtlCol="0" anchor="ctr">
              <a:spAutoFit/>
            </a:bodyPr>
            <a:lstStyle/>
            <a:p>
              <a:pPr algn="ctr"/>
              <a:r>
                <a:rPr lang="en-US" sz="700" b="1">
                  <a:solidFill>
                    <a:schemeClr val="bg1"/>
                  </a:solidFill>
                  <a:latin typeface="+mn-lt"/>
                  <a:ea typeface="+mn-ea"/>
                  <a:cs typeface="+mn-ea"/>
                  <a:sym typeface="+mn-lt"/>
                </a:rPr>
                <a:t>OPTION 2</a:t>
              </a:r>
            </a:p>
          </p:txBody>
        </p:sp>
      </p:grpSp>
      <p:grpSp>
        <p:nvGrpSpPr>
          <p:cNvPr id="3116" name="Group 61">
            <a:extLst>
              <a:ext uri="{FF2B5EF4-FFF2-40B4-BE49-F238E27FC236}">
                <a16:creationId xmlns:a16="http://schemas.microsoft.com/office/drawing/2014/main" id="{4552AE9E-A807-9019-48AC-77EB09564CA1}"/>
              </a:ext>
            </a:extLst>
          </p:cNvPr>
          <p:cNvGrpSpPr/>
          <p:nvPr/>
        </p:nvGrpSpPr>
        <p:grpSpPr>
          <a:xfrm>
            <a:off x="6248265" y="1529953"/>
            <a:ext cx="588573" cy="952180"/>
            <a:chOff x="6376523" y="2061164"/>
            <a:chExt cx="558054" cy="902857"/>
          </a:xfrm>
        </p:grpSpPr>
        <p:sp>
          <p:nvSpPr>
            <p:cNvPr id="3117" name="Rectangle 851">
              <a:extLst>
                <a:ext uri="{FF2B5EF4-FFF2-40B4-BE49-F238E27FC236}">
                  <a16:creationId xmlns:a16="http://schemas.microsoft.com/office/drawing/2014/main" id="{EC0FDEA2-7701-E4F5-4ABE-6E52635FF6A9}"/>
                </a:ext>
              </a:extLst>
            </p:cNvPr>
            <p:cNvSpPr>
              <a:spLocks noChangeArrowheads="1"/>
            </p:cNvSpPr>
            <p:nvPr/>
          </p:nvSpPr>
          <p:spPr bwMode="auto">
            <a:xfrm rot="1949953">
              <a:off x="6376523" y="2061164"/>
              <a:ext cx="208450" cy="680142"/>
            </a:xfrm>
            <a:prstGeom prst="rect">
              <a:avLst/>
            </a:prstGeom>
            <a:solidFill>
              <a:schemeClr val="accent1">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18" name="Rectangle 852">
              <a:extLst>
                <a:ext uri="{FF2B5EF4-FFF2-40B4-BE49-F238E27FC236}">
                  <a16:creationId xmlns:a16="http://schemas.microsoft.com/office/drawing/2014/main" id="{B0F3C834-3DDF-7BC5-5CBB-63610EEDB9ED}"/>
                </a:ext>
              </a:extLst>
            </p:cNvPr>
            <p:cNvSpPr>
              <a:spLocks noChangeArrowheads="1"/>
            </p:cNvSpPr>
            <p:nvPr/>
          </p:nvSpPr>
          <p:spPr bwMode="auto">
            <a:xfrm rot="1949953">
              <a:off x="6552516" y="2172522"/>
              <a:ext cx="206067" cy="680142"/>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19" name="Rectangle 853">
              <a:extLst>
                <a:ext uri="{FF2B5EF4-FFF2-40B4-BE49-F238E27FC236}">
                  <a16:creationId xmlns:a16="http://schemas.microsoft.com/office/drawing/2014/main" id="{4F2CC659-789E-1CD5-25C1-D8D1A4B68FEB}"/>
                </a:ext>
              </a:extLst>
            </p:cNvPr>
            <p:cNvSpPr>
              <a:spLocks noChangeArrowheads="1"/>
            </p:cNvSpPr>
            <p:nvPr/>
          </p:nvSpPr>
          <p:spPr bwMode="auto">
            <a:xfrm rot="1949953">
              <a:off x="6726127" y="2283879"/>
              <a:ext cx="208450" cy="680142"/>
            </a:xfrm>
            <a:prstGeom prst="rect">
              <a:avLst/>
            </a:prstGeom>
            <a:solidFill>
              <a:schemeClr val="accent1">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lt"/>
                <a:ea typeface="+mn-ea"/>
                <a:cs typeface="+mn-ea"/>
                <a:sym typeface="+mn-lt"/>
              </a:endParaRPr>
            </a:p>
          </p:txBody>
        </p:sp>
        <p:sp>
          <p:nvSpPr>
            <p:cNvPr id="3120" name="TextBox 101">
              <a:extLst>
                <a:ext uri="{FF2B5EF4-FFF2-40B4-BE49-F238E27FC236}">
                  <a16:creationId xmlns:a16="http://schemas.microsoft.com/office/drawing/2014/main" id="{576C0E15-1A8B-5F62-C296-8873D63BBC7F}"/>
                </a:ext>
              </a:extLst>
            </p:cNvPr>
            <p:cNvSpPr txBox="1"/>
            <p:nvPr/>
          </p:nvSpPr>
          <p:spPr>
            <a:xfrm rot="18120000">
              <a:off x="6368883" y="2417752"/>
              <a:ext cx="573333" cy="189682"/>
            </a:xfrm>
            <a:prstGeom prst="rect">
              <a:avLst/>
            </a:prstGeom>
            <a:noFill/>
          </p:spPr>
          <p:txBody>
            <a:bodyPr wrap="none" rtlCol="0" anchor="ctr">
              <a:spAutoFit/>
            </a:bodyPr>
            <a:lstStyle/>
            <a:p>
              <a:pPr algn="ctr"/>
              <a:r>
                <a:rPr lang="en-US" sz="700" b="1">
                  <a:solidFill>
                    <a:schemeClr val="bg1"/>
                  </a:solidFill>
                  <a:latin typeface="+mn-lt"/>
                  <a:ea typeface="+mn-ea"/>
                  <a:cs typeface="+mn-ea"/>
                  <a:sym typeface="+mn-lt"/>
                </a:rPr>
                <a:t>OPTION 1</a:t>
              </a:r>
            </a:p>
          </p:txBody>
        </p:sp>
      </p:grpSp>
      <p:sp>
        <p:nvSpPr>
          <p:cNvPr id="3122" name="TextBox 109">
            <a:extLst>
              <a:ext uri="{FF2B5EF4-FFF2-40B4-BE49-F238E27FC236}">
                <a16:creationId xmlns:a16="http://schemas.microsoft.com/office/drawing/2014/main" id="{64FE01E3-9199-49B9-FD91-B4BB81F64497}"/>
              </a:ext>
            </a:extLst>
          </p:cNvPr>
          <p:cNvSpPr txBox="1"/>
          <p:nvPr/>
        </p:nvSpPr>
        <p:spPr>
          <a:xfrm flipH="1">
            <a:off x="7363793" y="4751196"/>
            <a:ext cx="3665232" cy="743705"/>
          </a:xfrm>
          <a:prstGeom prst="rect">
            <a:avLst/>
          </a:prstGeom>
          <a:noFill/>
        </p:spPr>
        <p:txBody>
          <a:bodyPr wrap="square" lIns="96433" tIns="48216" rIns="96433" bIns="48216" rtlCol="0">
            <a:spAutoFit/>
          </a:bodyPr>
          <a:lstStyle/>
          <a:p>
            <a:pPr defTabSz="1285829">
              <a:spcBef>
                <a:spcPct val="20000"/>
              </a:spcBef>
              <a:defRPr/>
            </a:pPr>
            <a:r>
              <a:rPr lang="zh-CN" altLang="en-US" sz="1400" dirty="0">
                <a:solidFill>
                  <a:schemeClr val="tx1">
                    <a:lumMod val="50000"/>
                    <a:lumOff val="50000"/>
                  </a:schemeClr>
                </a:solidFill>
                <a:cs typeface="+mn-ea"/>
                <a:sym typeface="+mn-lt"/>
              </a:rPr>
              <a:t>重述您的研究课题，重述论点，总结研究的要点，链接要点的意义或结果，总结你的想法。</a:t>
            </a:r>
            <a:endParaRPr lang="zh-CN" altLang="en-US" sz="1400" dirty="0">
              <a:solidFill>
                <a:schemeClr val="tx1">
                  <a:lumMod val="50000"/>
                  <a:lumOff val="50000"/>
                </a:schemeClr>
              </a:solidFill>
              <a:latin typeface="+mn-lt"/>
              <a:ea typeface="+mn-ea"/>
              <a:cs typeface="+mn-ea"/>
              <a:sym typeface="+mn-lt"/>
            </a:endParaRPr>
          </a:p>
        </p:txBody>
      </p:sp>
      <p:sp>
        <p:nvSpPr>
          <p:cNvPr id="3123" name="TextBox 110">
            <a:extLst>
              <a:ext uri="{FF2B5EF4-FFF2-40B4-BE49-F238E27FC236}">
                <a16:creationId xmlns:a16="http://schemas.microsoft.com/office/drawing/2014/main" id="{03E7F84B-3EF1-5062-31EF-18077EC12AD8}"/>
              </a:ext>
            </a:extLst>
          </p:cNvPr>
          <p:cNvSpPr txBox="1"/>
          <p:nvPr/>
        </p:nvSpPr>
        <p:spPr>
          <a:xfrm flipH="1">
            <a:off x="8702322" y="4429671"/>
            <a:ext cx="1631041" cy="343595"/>
          </a:xfrm>
          <a:prstGeom prst="rect">
            <a:avLst/>
          </a:prstGeom>
          <a:noFill/>
        </p:spPr>
        <p:txBody>
          <a:bodyPr wrap="none" lIns="96433" tIns="48216" rIns="96433" bIns="48216" rtlCol="0">
            <a:spAutoFit/>
          </a:bodyPr>
          <a:lstStyle/>
          <a:p>
            <a:pPr algn="r"/>
            <a:r>
              <a:rPr lang="zh-CN" altLang="en-US" sz="1600" dirty="0">
                <a:solidFill>
                  <a:schemeClr val="accent1"/>
                </a:solidFill>
                <a:latin typeface="+mn-lt"/>
                <a:ea typeface="+mn-ea"/>
                <a:cs typeface="+mn-ea"/>
                <a:sym typeface="+mn-lt"/>
              </a:rPr>
              <a:t>第</a:t>
            </a:r>
            <a:r>
              <a:rPr lang="zh-CN" altLang="en-US" sz="1600" dirty="0">
                <a:solidFill>
                  <a:schemeClr val="accent1"/>
                </a:solidFill>
                <a:cs typeface="+mn-ea"/>
                <a:sym typeface="+mn-lt"/>
              </a:rPr>
              <a:t>四</a:t>
            </a:r>
            <a:r>
              <a:rPr lang="zh-CN" altLang="en-US" sz="1600" dirty="0">
                <a:solidFill>
                  <a:schemeClr val="accent1"/>
                </a:solidFill>
                <a:latin typeface="+mn-lt"/>
                <a:ea typeface="+mn-ea"/>
                <a:cs typeface="+mn-ea"/>
                <a:sym typeface="+mn-lt"/>
              </a:rPr>
              <a:t>部分：结论</a:t>
            </a:r>
            <a:endParaRPr lang="en-US" altLang="zh-CN" sz="1600" dirty="0">
              <a:solidFill>
                <a:schemeClr val="accent1"/>
              </a:solidFill>
              <a:latin typeface="+mn-lt"/>
              <a:ea typeface="+mn-ea"/>
              <a:cs typeface="+mn-ea"/>
              <a:sym typeface="+mn-lt"/>
            </a:endParaRPr>
          </a:p>
        </p:txBody>
      </p:sp>
    </p:spTree>
    <p:extLst>
      <p:ext uri="{BB962C8B-B14F-4D97-AF65-F5344CB8AC3E}">
        <p14:creationId xmlns:p14="http://schemas.microsoft.com/office/powerpoint/2010/main" val="13300196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50000">
                                      <p:stCondLst>
                                        <p:cond delay="0"/>
                                      </p:stCondLst>
                                      <p:childTnLst>
                                        <p:set>
                                          <p:cBhvr>
                                            <p:cTn id="6" dur="1" fill="hold">
                                              <p:stCondLst>
                                                <p:cond delay="0"/>
                                              </p:stCondLst>
                                            </p:cTn>
                                            <p:tgtEl>
                                              <p:spTgt spid="3116"/>
                                            </p:tgtEl>
                                            <p:attrNameLst>
                                              <p:attrName>style.visibility</p:attrName>
                                            </p:attrNameLst>
                                          </p:cBhvr>
                                          <p:to>
                                            <p:strVal val="visible"/>
                                          </p:to>
                                        </p:set>
                                        <p:anim calcmode="lin" valueType="num" p14:bounceEnd="50000">
                                          <p:cBhvr additive="base">
                                            <p:cTn id="7" dur="1000" fill="hold"/>
                                            <p:tgtEl>
                                              <p:spTgt spid="3116"/>
                                            </p:tgtEl>
                                            <p:attrNameLst>
                                              <p:attrName>ppt_x</p:attrName>
                                            </p:attrNameLst>
                                          </p:cBhvr>
                                          <p:tavLst>
                                            <p:tav tm="0">
                                              <p:val>
                                                <p:strVal val="1+#ppt_w/2"/>
                                              </p:val>
                                            </p:tav>
                                            <p:tav tm="100000">
                                              <p:val>
                                                <p:strVal val="#ppt_x"/>
                                              </p:val>
                                            </p:tav>
                                          </p:tavLst>
                                        </p:anim>
                                        <p:anim calcmode="lin" valueType="num" p14:bounceEnd="50000">
                                          <p:cBhvr additive="base">
                                            <p:cTn id="8" dur="1000" fill="hold"/>
                                            <p:tgtEl>
                                              <p:spTgt spid="31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0000">
                                      <p:stCondLst>
                                        <p:cond delay="250"/>
                                      </p:stCondLst>
                                      <p:childTnLst>
                                        <p:set>
                                          <p:cBhvr>
                                            <p:cTn id="10" dur="1" fill="hold">
                                              <p:stCondLst>
                                                <p:cond delay="0"/>
                                              </p:stCondLst>
                                            </p:cTn>
                                            <p:tgtEl>
                                              <p:spTgt spid="3111"/>
                                            </p:tgtEl>
                                            <p:attrNameLst>
                                              <p:attrName>style.visibility</p:attrName>
                                            </p:attrNameLst>
                                          </p:cBhvr>
                                          <p:to>
                                            <p:strVal val="visible"/>
                                          </p:to>
                                        </p:set>
                                        <p:anim calcmode="lin" valueType="num" p14:bounceEnd="50000">
                                          <p:cBhvr additive="base">
                                            <p:cTn id="11" dur="1000" fill="hold"/>
                                            <p:tgtEl>
                                              <p:spTgt spid="3111"/>
                                            </p:tgtEl>
                                            <p:attrNameLst>
                                              <p:attrName>ppt_x</p:attrName>
                                            </p:attrNameLst>
                                          </p:cBhvr>
                                          <p:tavLst>
                                            <p:tav tm="0">
                                              <p:val>
                                                <p:strVal val="0-#ppt_w/2"/>
                                              </p:val>
                                            </p:tav>
                                            <p:tav tm="100000">
                                              <p:val>
                                                <p:strVal val="#ppt_x"/>
                                              </p:val>
                                            </p:tav>
                                          </p:tavLst>
                                        </p:anim>
                                        <p:anim calcmode="lin" valueType="num" p14:bounceEnd="50000">
                                          <p:cBhvr additive="base">
                                            <p:cTn id="12" dur="1000" fill="hold"/>
                                            <p:tgtEl>
                                              <p:spTgt spid="31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500"/>
                                      </p:stCondLst>
                                      <p:childTnLst>
                                        <p:set>
                                          <p:cBhvr>
                                            <p:cTn id="14" dur="1" fill="hold">
                                              <p:stCondLst>
                                                <p:cond delay="0"/>
                                              </p:stCondLst>
                                            </p:cTn>
                                            <p:tgtEl>
                                              <p:spTgt spid="3106"/>
                                            </p:tgtEl>
                                            <p:attrNameLst>
                                              <p:attrName>style.visibility</p:attrName>
                                            </p:attrNameLst>
                                          </p:cBhvr>
                                          <p:to>
                                            <p:strVal val="visible"/>
                                          </p:to>
                                        </p:set>
                                        <p:anim calcmode="lin" valueType="num" p14:bounceEnd="50000">
                                          <p:cBhvr additive="base">
                                            <p:cTn id="15" dur="1000" fill="hold"/>
                                            <p:tgtEl>
                                              <p:spTgt spid="3106"/>
                                            </p:tgtEl>
                                            <p:attrNameLst>
                                              <p:attrName>ppt_x</p:attrName>
                                            </p:attrNameLst>
                                          </p:cBhvr>
                                          <p:tavLst>
                                            <p:tav tm="0">
                                              <p:val>
                                                <p:strVal val="1+#ppt_w/2"/>
                                              </p:val>
                                            </p:tav>
                                            <p:tav tm="100000">
                                              <p:val>
                                                <p:strVal val="#ppt_x"/>
                                              </p:val>
                                            </p:tav>
                                          </p:tavLst>
                                        </p:anim>
                                        <p:anim calcmode="lin" valueType="num" p14:bounceEnd="50000">
                                          <p:cBhvr additive="base">
                                            <p:cTn id="16" dur="1000" fill="hold"/>
                                            <p:tgtEl>
                                              <p:spTgt spid="310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750"/>
                                      </p:stCondLst>
                                      <p:childTnLst>
                                        <p:set>
                                          <p:cBhvr>
                                            <p:cTn id="18" dur="1" fill="hold">
                                              <p:stCondLst>
                                                <p:cond delay="0"/>
                                              </p:stCondLst>
                                            </p:cTn>
                                            <p:tgtEl>
                                              <p:spTgt spid="3101"/>
                                            </p:tgtEl>
                                            <p:attrNameLst>
                                              <p:attrName>style.visibility</p:attrName>
                                            </p:attrNameLst>
                                          </p:cBhvr>
                                          <p:to>
                                            <p:strVal val="visible"/>
                                          </p:to>
                                        </p:set>
                                        <p:anim calcmode="lin" valueType="num" p14:bounceEnd="50000">
                                          <p:cBhvr additive="base">
                                            <p:cTn id="19" dur="1000" fill="hold"/>
                                            <p:tgtEl>
                                              <p:spTgt spid="3101"/>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310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50000">
                                      <p:stCondLst>
                                        <p:cond delay="1000"/>
                                      </p:stCondLst>
                                      <p:childTnLst>
                                        <p:set>
                                          <p:cBhvr>
                                            <p:cTn id="22" dur="1" fill="hold">
                                              <p:stCondLst>
                                                <p:cond delay="0"/>
                                              </p:stCondLst>
                                            </p:cTn>
                                            <p:tgtEl>
                                              <p:spTgt spid="59"/>
                                            </p:tgtEl>
                                            <p:attrNameLst>
                                              <p:attrName>style.visibility</p:attrName>
                                            </p:attrNameLst>
                                          </p:cBhvr>
                                          <p:to>
                                            <p:strVal val="visible"/>
                                          </p:to>
                                        </p:set>
                                        <p:anim calcmode="lin" valueType="num" p14:bounceEnd="50000">
                                          <p:cBhvr additive="base">
                                            <p:cTn id="23" dur="1000" fill="hold"/>
                                            <p:tgtEl>
                                              <p:spTgt spid="59"/>
                                            </p:tgtEl>
                                            <p:attrNameLst>
                                              <p:attrName>ppt_x</p:attrName>
                                            </p:attrNameLst>
                                          </p:cBhvr>
                                          <p:tavLst>
                                            <p:tav tm="0">
                                              <p:val>
                                                <p:strVal val="1+#ppt_w/2"/>
                                              </p:val>
                                            </p:tav>
                                            <p:tav tm="100000">
                                              <p:val>
                                                <p:strVal val="#ppt_x"/>
                                              </p:val>
                                            </p:tav>
                                          </p:tavLst>
                                        </p:anim>
                                        <p:anim calcmode="lin" valueType="num" p14:bounceEnd="50000">
                                          <p:cBhvr additive="base">
                                            <p:cTn id="24" dur="1000" fill="hold"/>
                                            <p:tgtEl>
                                              <p:spTgt spid="59"/>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000"/>
                                </p:stCondLst>
                                <p:childTnLst>
                                  <p:par>
                                    <p:cTn id="42" presetID="18" presetClass="entr" presetSubtype="12"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strips(downLeft)">
                                          <p:cBhvr>
                                            <p:cTn id="44" dur="500"/>
                                            <p:tgtEl>
                                              <p:spTgt spid="22"/>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downLeft)">
                                          <p:cBhvr>
                                            <p:cTn id="47" dur="500"/>
                                            <p:tgtEl>
                                              <p:spTgt spid="21"/>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childTnLst>
                              </p:cTn>
                            </p:par>
                            <p:par>
                              <p:cTn id="57" fill="hold">
                                <p:stCondLst>
                                  <p:cond delay="4000"/>
                                </p:stCondLst>
                                <p:childTnLst>
                                  <p:par>
                                    <p:cTn id="58" presetID="22" presetClass="entr" presetSubtype="2"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par>
                              <p:cTn id="61" fill="hold">
                                <p:stCondLst>
                                  <p:cond delay="4500"/>
                                </p:stCondLst>
                                <p:childTnLst>
                                  <p:par>
                                    <p:cTn id="62" presetID="18" presetClass="entr" presetSubtype="6"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strips(downRight)">
                                          <p:cBhvr>
                                            <p:cTn id="64" dur="500"/>
                                            <p:tgtEl>
                                              <p:spTgt spid="55"/>
                                            </p:tgtEl>
                                          </p:cBhvr>
                                        </p:animEffect>
                                      </p:childTnLst>
                                    </p:cTn>
                                  </p:par>
                                  <p:par>
                                    <p:cTn id="65" presetID="18" presetClass="entr" presetSubtype="6"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strips(downRight)">
                                          <p:cBhvr>
                                            <p:cTn id="67" dur="500"/>
                                            <p:tgtEl>
                                              <p:spTgt spid="54"/>
                                            </p:tgtEl>
                                          </p:cBhvr>
                                        </p:animEffect>
                                      </p:childTnLst>
                                    </p:cTn>
                                  </p:par>
                                </p:childTnLst>
                              </p:cTn>
                            </p:par>
                            <p:par>
                              <p:cTn id="68" fill="hold">
                                <p:stCondLst>
                                  <p:cond delay="50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p:cTn id="74" dur="500" fill="hold"/>
                                            <p:tgtEl>
                                              <p:spTgt spid="47"/>
                                            </p:tgtEl>
                                            <p:attrNameLst>
                                              <p:attrName>ppt_w</p:attrName>
                                            </p:attrNameLst>
                                          </p:cBhvr>
                                          <p:tavLst>
                                            <p:tav tm="0">
                                              <p:val>
                                                <p:fltVal val="0"/>
                                              </p:val>
                                            </p:tav>
                                            <p:tav tm="100000">
                                              <p:val>
                                                <p:strVal val="#ppt_w"/>
                                              </p:val>
                                            </p:tav>
                                          </p:tavLst>
                                        </p:anim>
                                        <p:anim calcmode="lin" valueType="num">
                                          <p:cBhvr>
                                            <p:cTn id="75" dur="500" fill="hold"/>
                                            <p:tgtEl>
                                              <p:spTgt spid="47"/>
                                            </p:tgtEl>
                                            <p:attrNameLst>
                                              <p:attrName>ppt_h</p:attrName>
                                            </p:attrNameLst>
                                          </p:cBhvr>
                                          <p:tavLst>
                                            <p:tav tm="0">
                                              <p:val>
                                                <p:fltVal val="0"/>
                                              </p:val>
                                            </p:tav>
                                            <p:tav tm="100000">
                                              <p:val>
                                                <p:strVal val="#ppt_h"/>
                                              </p:val>
                                            </p:tav>
                                          </p:tavLst>
                                        </p:anim>
                                        <p:animEffect transition="in" filter="fade">
                                          <p:cBhvr>
                                            <p:cTn id="76" dur="500"/>
                                            <p:tgtEl>
                                              <p:spTgt spid="47"/>
                                            </p:tgtEl>
                                          </p:cBhvr>
                                        </p:animEffect>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par>
                              <p:cTn id="81" fill="hold">
                                <p:stCondLst>
                                  <p:cond delay="6000"/>
                                </p:stCondLst>
                                <p:childTnLst>
                                  <p:par>
                                    <p:cTn id="82" presetID="22" presetClass="entr" presetSubtype="2" fill="hold"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right)">
                                          <p:cBhvr>
                                            <p:cTn id="84" dur="500"/>
                                            <p:tgtEl>
                                              <p:spTgt spid="3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p:cTn id="87" dur="500" fill="hold"/>
                                            <p:tgtEl>
                                              <p:spTgt spid="49"/>
                                            </p:tgtEl>
                                            <p:attrNameLst>
                                              <p:attrName>ppt_w</p:attrName>
                                            </p:attrNameLst>
                                          </p:cBhvr>
                                          <p:tavLst>
                                            <p:tav tm="0">
                                              <p:val>
                                                <p:fltVal val="0"/>
                                              </p:val>
                                            </p:tav>
                                            <p:tav tm="100000">
                                              <p:val>
                                                <p:strVal val="#ppt_w"/>
                                              </p:val>
                                            </p:tav>
                                          </p:tavLst>
                                        </p:anim>
                                        <p:anim calcmode="lin" valueType="num">
                                          <p:cBhvr>
                                            <p:cTn id="88" dur="500" fill="hold"/>
                                            <p:tgtEl>
                                              <p:spTgt spid="49"/>
                                            </p:tgtEl>
                                            <p:attrNameLst>
                                              <p:attrName>ppt_h</p:attrName>
                                            </p:attrNameLst>
                                          </p:cBhvr>
                                          <p:tavLst>
                                            <p:tav tm="0">
                                              <p:val>
                                                <p:fltVal val="0"/>
                                              </p:val>
                                            </p:tav>
                                            <p:tav tm="100000">
                                              <p:val>
                                                <p:strVal val="#ppt_h"/>
                                              </p:val>
                                            </p:tav>
                                          </p:tavLst>
                                        </p:anim>
                                        <p:animEffect transition="in" filter="fade">
                                          <p:cBhvr>
                                            <p:cTn id="89" dur="500"/>
                                            <p:tgtEl>
                                              <p:spTgt spid="49"/>
                                            </p:tgtEl>
                                          </p:cBhvr>
                                        </p:animEffect>
                                      </p:childTnLst>
                                    </p:cTn>
                                  </p:par>
                                </p:childTnLst>
                              </p:cTn>
                            </p:par>
                            <p:par>
                              <p:cTn id="90" fill="hold">
                                <p:stCondLst>
                                  <p:cond delay="6500"/>
                                </p:stCondLst>
                                <p:childTnLst>
                                  <p:par>
                                    <p:cTn id="91" presetID="22" presetClass="entr" presetSubtype="2" fill="hold"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right)">
                                          <p:cBhvr>
                                            <p:cTn id="93" dur="500"/>
                                            <p:tgtEl>
                                              <p:spTgt spid="56"/>
                                            </p:tgtEl>
                                          </p:cBhvr>
                                        </p:animEffect>
                                      </p:childTnLst>
                                    </p:cTn>
                                  </p:par>
                                </p:childTnLst>
                              </p:cTn>
                            </p:par>
                            <p:par>
                              <p:cTn id="94" fill="hold">
                                <p:stCondLst>
                                  <p:cond delay="7000"/>
                                </p:stCondLst>
                                <p:childTnLst>
                                  <p:par>
                                    <p:cTn id="95" presetID="18" presetClass="entr" presetSubtype="6"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strips(downRight)">
                                          <p:cBhvr>
                                            <p:cTn id="97" dur="500"/>
                                            <p:tgtEl>
                                              <p:spTgt spid="58"/>
                                            </p:tgtEl>
                                          </p:cBhvr>
                                        </p:animEffect>
                                      </p:childTnLst>
                                    </p:cTn>
                                  </p:par>
                                  <p:par>
                                    <p:cTn id="98" presetID="18" presetClass="entr" presetSubtype="6" fill="hold" grpId="0" nodeType="with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strips(downRight)">
                                          <p:cBhvr>
                                            <p:cTn id="100" dur="500"/>
                                            <p:tgtEl>
                                              <p:spTgt spid="57"/>
                                            </p:tgtEl>
                                          </p:cBhvr>
                                        </p:animEffect>
                                      </p:childTnLst>
                                    </p:cTn>
                                  </p:par>
                                </p:childTnLst>
                              </p:cTn>
                            </p:par>
                            <p:par>
                              <p:cTn id="101" fill="hold">
                                <p:stCondLst>
                                  <p:cond delay="7500"/>
                                </p:stCondLst>
                                <p:childTnLst>
                                  <p:par>
                                    <p:cTn id="102" presetID="22" presetClass="entr" presetSubtype="8"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left)">
                                          <p:cBhvr>
                                            <p:cTn id="104" dur="500"/>
                                            <p:tgtEl>
                                              <p:spTgt spid="27"/>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48"/>
                                            </p:tgtEl>
                                            <p:attrNameLst>
                                              <p:attrName>style.visibility</p:attrName>
                                            </p:attrNameLst>
                                          </p:cBhvr>
                                          <p:to>
                                            <p:strVal val="visible"/>
                                          </p:to>
                                        </p:set>
                                        <p:anim calcmode="lin" valueType="num">
                                          <p:cBhvr>
                                            <p:cTn id="107" dur="500" fill="hold"/>
                                            <p:tgtEl>
                                              <p:spTgt spid="48"/>
                                            </p:tgtEl>
                                            <p:attrNameLst>
                                              <p:attrName>ppt_w</p:attrName>
                                            </p:attrNameLst>
                                          </p:cBhvr>
                                          <p:tavLst>
                                            <p:tav tm="0">
                                              <p:val>
                                                <p:fltVal val="0"/>
                                              </p:val>
                                            </p:tav>
                                            <p:tav tm="100000">
                                              <p:val>
                                                <p:strVal val="#ppt_w"/>
                                              </p:val>
                                            </p:tav>
                                          </p:tavLst>
                                        </p:anim>
                                        <p:anim calcmode="lin" valueType="num">
                                          <p:cBhvr>
                                            <p:cTn id="108" dur="500" fill="hold"/>
                                            <p:tgtEl>
                                              <p:spTgt spid="48"/>
                                            </p:tgtEl>
                                            <p:attrNameLst>
                                              <p:attrName>ppt_h</p:attrName>
                                            </p:attrNameLst>
                                          </p:cBhvr>
                                          <p:tavLst>
                                            <p:tav tm="0">
                                              <p:val>
                                                <p:fltVal val="0"/>
                                              </p:val>
                                            </p:tav>
                                            <p:tav tm="100000">
                                              <p:val>
                                                <p:strVal val="#ppt_h"/>
                                              </p:val>
                                            </p:tav>
                                          </p:tavLst>
                                        </p:anim>
                                        <p:animEffect transition="in" filter="fade">
                                          <p:cBhvr>
                                            <p:cTn id="109" dur="500"/>
                                            <p:tgtEl>
                                              <p:spTgt spid="48"/>
                                            </p:tgtEl>
                                          </p:cBhvr>
                                        </p:animEffect>
                                      </p:childTnLst>
                                    </p:cTn>
                                  </p:par>
                                </p:childTnLst>
                              </p:cTn>
                            </p:par>
                            <p:par>
                              <p:cTn id="110" fill="hold">
                                <p:stCondLst>
                                  <p:cond delay="8000"/>
                                </p:stCondLst>
                                <p:childTnLst>
                                  <p:par>
                                    <p:cTn id="111" presetID="22" presetClass="entr" presetSubtype="8"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wipe(left)">
                                          <p:cBhvr>
                                            <p:cTn id="113" dur="500"/>
                                            <p:tgtEl>
                                              <p:spTgt spid="52"/>
                                            </p:tgtEl>
                                          </p:cBhvr>
                                        </p:animEffect>
                                      </p:childTnLst>
                                    </p:cTn>
                                  </p:par>
                                </p:childTnLst>
                              </p:cTn>
                            </p:par>
                            <p:par>
                              <p:cTn id="114" fill="hold">
                                <p:stCondLst>
                                  <p:cond delay="8500"/>
                                </p:stCondLst>
                                <p:childTnLst>
                                  <p:par>
                                    <p:cTn id="115" presetID="18" presetClass="entr" presetSubtype="12" fill="hold" grpId="0" nodeType="afterEffect">
                                      <p:stCondLst>
                                        <p:cond delay="0"/>
                                      </p:stCondLst>
                                      <p:childTnLst>
                                        <p:set>
                                          <p:cBhvr>
                                            <p:cTn id="116" dur="1" fill="hold">
                                              <p:stCondLst>
                                                <p:cond delay="0"/>
                                              </p:stCondLst>
                                            </p:cTn>
                                            <p:tgtEl>
                                              <p:spTgt spid="3123"/>
                                            </p:tgtEl>
                                            <p:attrNameLst>
                                              <p:attrName>style.visibility</p:attrName>
                                            </p:attrNameLst>
                                          </p:cBhvr>
                                          <p:to>
                                            <p:strVal val="visible"/>
                                          </p:to>
                                        </p:set>
                                        <p:animEffect transition="in" filter="strips(downLeft)">
                                          <p:cBhvr>
                                            <p:cTn id="117" dur="500"/>
                                            <p:tgtEl>
                                              <p:spTgt spid="3123"/>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3122"/>
                                            </p:tgtEl>
                                            <p:attrNameLst>
                                              <p:attrName>style.visibility</p:attrName>
                                            </p:attrNameLst>
                                          </p:cBhvr>
                                          <p:to>
                                            <p:strVal val="visible"/>
                                          </p:to>
                                        </p:set>
                                        <p:animEffect transition="in" filter="strips(downLeft)">
                                          <p:cBhvr>
                                            <p:cTn id="120" dur="500"/>
                                            <p:tgtEl>
                                              <p:spTgt spid="3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6" grpId="0" animBg="1"/>
          <p:bldP spid="47" grpId="0" animBg="1"/>
          <p:bldP spid="48" grpId="0" animBg="1"/>
          <p:bldP spid="49" grpId="0" animBg="1"/>
          <p:bldP spid="50" grpId="0" animBg="1"/>
          <p:bldP spid="54" grpId="0"/>
          <p:bldP spid="55" grpId="0"/>
          <p:bldP spid="57" grpId="0"/>
          <p:bldP spid="58" grpId="0"/>
          <p:bldP spid="3122" grpId="0"/>
          <p:bldP spid="31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116"/>
                                            </p:tgtEl>
                                            <p:attrNameLst>
                                              <p:attrName>style.visibility</p:attrName>
                                            </p:attrNameLst>
                                          </p:cBhvr>
                                          <p:to>
                                            <p:strVal val="visible"/>
                                          </p:to>
                                        </p:set>
                                        <p:anim calcmode="lin" valueType="num">
                                          <p:cBhvr additive="base">
                                            <p:cTn id="7" dur="1000" fill="hold"/>
                                            <p:tgtEl>
                                              <p:spTgt spid="3116"/>
                                            </p:tgtEl>
                                            <p:attrNameLst>
                                              <p:attrName>ppt_x</p:attrName>
                                            </p:attrNameLst>
                                          </p:cBhvr>
                                          <p:tavLst>
                                            <p:tav tm="0">
                                              <p:val>
                                                <p:strVal val="1+#ppt_w/2"/>
                                              </p:val>
                                            </p:tav>
                                            <p:tav tm="100000">
                                              <p:val>
                                                <p:strVal val="#ppt_x"/>
                                              </p:val>
                                            </p:tav>
                                          </p:tavLst>
                                        </p:anim>
                                        <p:anim calcmode="lin" valueType="num">
                                          <p:cBhvr additive="base">
                                            <p:cTn id="8" dur="1000" fill="hold"/>
                                            <p:tgtEl>
                                              <p:spTgt spid="311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3111"/>
                                            </p:tgtEl>
                                            <p:attrNameLst>
                                              <p:attrName>style.visibility</p:attrName>
                                            </p:attrNameLst>
                                          </p:cBhvr>
                                          <p:to>
                                            <p:strVal val="visible"/>
                                          </p:to>
                                        </p:set>
                                        <p:anim calcmode="lin" valueType="num">
                                          <p:cBhvr additive="base">
                                            <p:cTn id="11" dur="1000" fill="hold"/>
                                            <p:tgtEl>
                                              <p:spTgt spid="3111"/>
                                            </p:tgtEl>
                                            <p:attrNameLst>
                                              <p:attrName>ppt_x</p:attrName>
                                            </p:attrNameLst>
                                          </p:cBhvr>
                                          <p:tavLst>
                                            <p:tav tm="0">
                                              <p:val>
                                                <p:strVal val="0-#ppt_w/2"/>
                                              </p:val>
                                            </p:tav>
                                            <p:tav tm="100000">
                                              <p:val>
                                                <p:strVal val="#ppt_x"/>
                                              </p:val>
                                            </p:tav>
                                          </p:tavLst>
                                        </p:anim>
                                        <p:anim calcmode="lin" valueType="num">
                                          <p:cBhvr additive="base">
                                            <p:cTn id="12" dur="1000" fill="hold"/>
                                            <p:tgtEl>
                                              <p:spTgt spid="3111"/>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3106"/>
                                            </p:tgtEl>
                                            <p:attrNameLst>
                                              <p:attrName>style.visibility</p:attrName>
                                            </p:attrNameLst>
                                          </p:cBhvr>
                                          <p:to>
                                            <p:strVal val="visible"/>
                                          </p:to>
                                        </p:set>
                                        <p:anim calcmode="lin" valueType="num">
                                          <p:cBhvr additive="base">
                                            <p:cTn id="15" dur="1000" fill="hold"/>
                                            <p:tgtEl>
                                              <p:spTgt spid="3106"/>
                                            </p:tgtEl>
                                            <p:attrNameLst>
                                              <p:attrName>ppt_x</p:attrName>
                                            </p:attrNameLst>
                                          </p:cBhvr>
                                          <p:tavLst>
                                            <p:tav tm="0">
                                              <p:val>
                                                <p:strVal val="1+#ppt_w/2"/>
                                              </p:val>
                                            </p:tav>
                                            <p:tav tm="100000">
                                              <p:val>
                                                <p:strVal val="#ppt_x"/>
                                              </p:val>
                                            </p:tav>
                                          </p:tavLst>
                                        </p:anim>
                                        <p:anim calcmode="lin" valueType="num">
                                          <p:cBhvr additive="base">
                                            <p:cTn id="16" dur="1000" fill="hold"/>
                                            <p:tgtEl>
                                              <p:spTgt spid="3106"/>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3101"/>
                                            </p:tgtEl>
                                            <p:attrNameLst>
                                              <p:attrName>style.visibility</p:attrName>
                                            </p:attrNameLst>
                                          </p:cBhvr>
                                          <p:to>
                                            <p:strVal val="visible"/>
                                          </p:to>
                                        </p:set>
                                        <p:anim calcmode="lin" valueType="num">
                                          <p:cBhvr additive="base">
                                            <p:cTn id="19" dur="1000" fill="hold"/>
                                            <p:tgtEl>
                                              <p:spTgt spid="3101"/>
                                            </p:tgtEl>
                                            <p:attrNameLst>
                                              <p:attrName>ppt_x</p:attrName>
                                            </p:attrNameLst>
                                          </p:cBhvr>
                                          <p:tavLst>
                                            <p:tav tm="0">
                                              <p:val>
                                                <p:strVal val="0-#ppt_w/2"/>
                                              </p:val>
                                            </p:tav>
                                            <p:tav tm="100000">
                                              <p:val>
                                                <p:strVal val="#ppt_x"/>
                                              </p:val>
                                            </p:tav>
                                          </p:tavLst>
                                        </p:anim>
                                        <p:anim calcmode="lin" valueType="num">
                                          <p:cBhvr additive="base">
                                            <p:cTn id="20" dur="1000" fill="hold"/>
                                            <p:tgtEl>
                                              <p:spTgt spid="3101"/>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1000"/>
                                      </p:stCondLst>
                                      <p:childTnLst>
                                        <p:set>
                                          <p:cBhvr>
                                            <p:cTn id="22" dur="1" fill="hold">
                                              <p:stCondLst>
                                                <p:cond delay="0"/>
                                              </p:stCondLst>
                                            </p:cTn>
                                            <p:tgtEl>
                                              <p:spTgt spid="59"/>
                                            </p:tgtEl>
                                            <p:attrNameLst>
                                              <p:attrName>style.visibility</p:attrName>
                                            </p:attrNameLst>
                                          </p:cBhvr>
                                          <p:to>
                                            <p:strVal val="visible"/>
                                          </p:to>
                                        </p:set>
                                        <p:anim calcmode="lin" valueType="num">
                                          <p:cBhvr additive="base">
                                            <p:cTn id="23" dur="1000" fill="hold"/>
                                            <p:tgtEl>
                                              <p:spTgt spid="59"/>
                                            </p:tgtEl>
                                            <p:attrNameLst>
                                              <p:attrName>ppt_x</p:attrName>
                                            </p:attrNameLst>
                                          </p:cBhvr>
                                          <p:tavLst>
                                            <p:tav tm="0">
                                              <p:val>
                                                <p:strVal val="1+#ppt_w/2"/>
                                              </p:val>
                                            </p:tav>
                                            <p:tav tm="100000">
                                              <p:val>
                                                <p:strVal val="#ppt_x"/>
                                              </p:val>
                                            </p:tav>
                                          </p:tavLst>
                                        </p:anim>
                                        <p:anim calcmode="lin" valueType="num">
                                          <p:cBhvr additive="base">
                                            <p:cTn id="24" dur="1000" fill="hold"/>
                                            <p:tgtEl>
                                              <p:spTgt spid="59"/>
                                            </p:tgtEl>
                                            <p:attrNameLst>
                                              <p:attrName>ppt_y</p:attrName>
                                            </p:attrNameLst>
                                          </p:cBhvr>
                                          <p:tavLst>
                                            <p:tav tm="0">
                                              <p:val>
                                                <p:strVal val="#ppt_y"/>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2500"/>
                                </p:stCondLst>
                                <p:childTnLst>
                                  <p:par>
                                    <p:cTn id="38" presetID="22" presetClass="entr" presetSubtype="8" fill="hold"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childTnLst>
                              </p:cTn>
                            </p:par>
                            <p:par>
                              <p:cTn id="41" fill="hold">
                                <p:stCondLst>
                                  <p:cond delay="3000"/>
                                </p:stCondLst>
                                <p:childTnLst>
                                  <p:par>
                                    <p:cTn id="42" presetID="18" presetClass="entr" presetSubtype="12"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strips(downLeft)">
                                          <p:cBhvr>
                                            <p:cTn id="44" dur="500"/>
                                            <p:tgtEl>
                                              <p:spTgt spid="22"/>
                                            </p:tgtEl>
                                          </p:cBhvr>
                                        </p:animEffect>
                                      </p:childTnLst>
                                    </p:cTn>
                                  </p:par>
                                  <p:par>
                                    <p:cTn id="45" presetID="18" presetClass="entr" presetSubtype="12"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downLeft)">
                                          <p:cBhvr>
                                            <p:cTn id="47" dur="500"/>
                                            <p:tgtEl>
                                              <p:spTgt spid="21"/>
                                            </p:tgtEl>
                                          </p:cBhvr>
                                        </p:animEffect>
                                      </p:childTnLst>
                                    </p:cTn>
                                  </p:par>
                                </p:childTnLst>
                              </p:cTn>
                            </p:par>
                            <p:par>
                              <p:cTn id="48" fill="hold">
                                <p:stCondLst>
                                  <p:cond delay="3500"/>
                                </p:stCondLst>
                                <p:childTnLst>
                                  <p:par>
                                    <p:cTn id="49" presetID="22" presetClass="entr" presetSubtype="2"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right)">
                                          <p:cBhvr>
                                            <p:cTn id="51" dur="500"/>
                                            <p:tgtEl>
                                              <p:spTgt spid="3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 calcmode="lin" valueType="num">
                                          <p:cBhvr>
                                            <p:cTn id="54" dur="500" fill="hold"/>
                                            <p:tgtEl>
                                              <p:spTgt spid="46"/>
                                            </p:tgtEl>
                                            <p:attrNameLst>
                                              <p:attrName>ppt_w</p:attrName>
                                            </p:attrNameLst>
                                          </p:cBhvr>
                                          <p:tavLst>
                                            <p:tav tm="0">
                                              <p:val>
                                                <p:fltVal val="0"/>
                                              </p:val>
                                            </p:tav>
                                            <p:tav tm="100000">
                                              <p:val>
                                                <p:strVal val="#ppt_w"/>
                                              </p:val>
                                            </p:tav>
                                          </p:tavLst>
                                        </p:anim>
                                        <p:anim calcmode="lin" valueType="num">
                                          <p:cBhvr>
                                            <p:cTn id="55" dur="500" fill="hold"/>
                                            <p:tgtEl>
                                              <p:spTgt spid="46"/>
                                            </p:tgtEl>
                                            <p:attrNameLst>
                                              <p:attrName>ppt_h</p:attrName>
                                            </p:attrNameLst>
                                          </p:cBhvr>
                                          <p:tavLst>
                                            <p:tav tm="0">
                                              <p:val>
                                                <p:fltVal val="0"/>
                                              </p:val>
                                            </p:tav>
                                            <p:tav tm="100000">
                                              <p:val>
                                                <p:strVal val="#ppt_h"/>
                                              </p:val>
                                            </p:tav>
                                          </p:tavLst>
                                        </p:anim>
                                        <p:animEffect transition="in" filter="fade">
                                          <p:cBhvr>
                                            <p:cTn id="56" dur="500"/>
                                            <p:tgtEl>
                                              <p:spTgt spid="46"/>
                                            </p:tgtEl>
                                          </p:cBhvr>
                                        </p:animEffect>
                                      </p:childTnLst>
                                    </p:cTn>
                                  </p:par>
                                </p:childTnLst>
                              </p:cTn>
                            </p:par>
                            <p:par>
                              <p:cTn id="57" fill="hold">
                                <p:stCondLst>
                                  <p:cond delay="4000"/>
                                </p:stCondLst>
                                <p:childTnLst>
                                  <p:par>
                                    <p:cTn id="58" presetID="22" presetClass="entr" presetSubtype="2" fill="hold"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wipe(right)">
                                          <p:cBhvr>
                                            <p:cTn id="60" dur="500"/>
                                            <p:tgtEl>
                                              <p:spTgt spid="53"/>
                                            </p:tgtEl>
                                          </p:cBhvr>
                                        </p:animEffect>
                                      </p:childTnLst>
                                    </p:cTn>
                                  </p:par>
                                </p:childTnLst>
                              </p:cTn>
                            </p:par>
                            <p:par>
                              <p:cTn id="61" fill="hold">
                                <p:stCondLst>
                                  <p:cond delay="4500"/>
                                </p:stCondLst>
                                <p:childTnLst>
                                  <p:par>
                                    <p:cTn id="62" presetID="18" presetClass="entr" presetSubtype="6"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strips(downRight)">
                                          <p:cBhvr>
                                            <p:cTn id="64" dur="500"/>
                                            <p:tgtEl>
                                              <p:spTgt spid="55"/>
                                            </p:tgtEl>
                                          </p:cBhvr>
                                        </p:animEffect>
                                      </p:childTnLst>
                                    </p:cTn>
                                  </p:par>
                                  <p:par>
                                    <p:cTn id="65" presetID="18" presetClass="entr" presetSubtype="6" fill="hold" grpId="0" nodeType="withEffect">
                                      <p:stCondLst>
                                        <p:cond delay="0"/>
                                      </p:stCondLst>
                                      <p:childTnLst>
                                        <p:set>
                                          <p:cBhvr>
                                            <p:cTn id="66" dur="1" fill="hold">
                                              <p:stCondLst>
                                                <p:cond delay="0"/>
                                              </p:stCondLst>
                                            </p:cTn>
                                            <p:tgtEl>
                                              <p:spTgt spid="54"/>
                                            </p:tgtEl>
                                            <p:attrNameLst>
                                              <p:attrName>style.visibility</p:attrName>
                                            </p:attrNameLst>
                                          </p:cBhvr>
                                          <p:to>
                                            <p:strVal val="visible"/>
                                          </p:to>
                                        </p:set>
                                        <p:animEffect transition="in" filter="strips(downRight)">
                                          <p:cBhvr>
                                            <p:cTn id="67" dur="500"/>
                                            <p:tgtEl>
                                              <p:spTgt spid="54"/>
                                            </p:tgtEl>
                                          </p:cBhvr>
                                        </p:animEffect>
                                      </p:childTnLst>
                                    </p:cTn>
                                  </p:par>
                                </p:childTnLst>
                              </p:cTn>
                            </p:par>
                            <p:par>
                              <p:cTn id="68" fill="hold">
                                <p:stCondLst>
                                  <p:cond delay="5000"/>
                                </p:stCondLst>
                                <p:childTnLst>
                                  <p:par>
                                    <p:cTn id="69" presetID="22" presetClass="entr" presetSubtype="8"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wipe(left)">
                                          <p:cBhvr>
                                            <p:cTn id="71" dur="500"/>
                                            <p:tgtEl>
                                              <p:spTgt spid="3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7"/>
                                            </p:tgtEl>
                                            <p:attrNameLst>
                                              <p:attrName>style.visibility</p:attrName>
                                            </p:attrNameLst>
                                          </p:cBhvr>
                                          <p:to>
                                            <p:strVal val="visible"/>
                                          </p:to>
                                        </p:set>
                                        <p:anim calcmode="lin" valueType="num">
                                          <p:cBhvr>
                                            <p:cTn id="74" dur="500" fill="hold"/>
                                            <p:tgtEl>
                                              <p:spTgt spid="47"/>
                                            </p:tgtEl>
                                            <p:attrNameLst>
                                              <p:attrName>ppt_w</p:attrName>
                                            </p:attrNameLst>
                                          </p:cBhvr>
                                          <p:tavLst>
                                            <p:tav tm="0">
                                              <p:val>
                                                <p:fltVal val="0"/>
                                              </p:val>
                                            </p:tav>
                                            <p:tav tm="100000">
                                              <p:val>
                                                <p:strVal val="#ppt_w"/>
                                              </p:val>
                                            </p:tav>
                                          </p:tavLst>
                                        </p:anim>
                                        <p:anim calcmode="lin" valueType="num">
                                          <p:cBhvr>
                                            <p:cTn id="75" dur="500" fill="hold"/>
                                            <p:tgtEl>
                                              <p:spTgt spid="47"/>
                                            </p:tgtEl>
                                            <p:attrNameLst>
                                              <p:attrName>ppt_h</p:attrName>
                                            </p:attrNameLst>
                                          </p:cBhvr>
                                          <p:tavLst>
                                            <p:tav tm="0">
                                              <p:val>
                                                <p:fltVal val="0"/>
                                              </p:val>
                                            </p:tav>
                                            <p:tav tm="100000">
                                              <p:val>
                                                <p:strVal val="#ppt_h"/>
                                              </p:val>
                                            </p:tav>
                                          </p:tavLst>
                                        </p:anim>
                                        <p:animEffect transition="in" filter="fade">
                                          <p:cBhvr>
                                            <p:cTn id="76" dur="500"/>
                                            <p:tgtEl>
                                              <p:spTgt spid="47"/>
                                            </p:tgtEl>
                                          </p:cBhvr>
                                        </p:animEffect>
                                      </p:childTnLst>
                                    </p:cTn>
                                  </p:par>
                                </p:childTnLst>
                              </p:cTn>
                            </p:par>
                            <p:par>
                              <p:cTn id="77" fill="hold">
                                <p:stCondLst>
                                  <p:cond delay="5500"/>
                                </p:stCondLst>
                                <p:childTnLst>
                                  <p:par>
                                    <p:cTn id="78" presetID="22" presetClass="entr" presetSubtype="8"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par>
                              <p:cTn id="81" fill="hold">
                                <p:stCondLst>
                                  <p:cond delay="6000"/>
                                </p:stCondLst>
                                <p:childTnLst>
                                  <p:par>
                                    <p:cTn id="82" presetID="22" presetClass="entr" presetSubtype="2" fill="hold" nodeType="afterEffect">
                                      <p:stCondLst>
                                        <p:cond delay="0"/>
                                      </p:stCondLst>
                                      <p:childTnLst>
                                        <p:set>
                                          <p:cBhvr>
                                            <p:cTn id="83" dur="1" fill="hold">
                                              <p:stCondLst>
                                                <p:cond delay="0"/>
                                              </p:stCondLst>
                                            </p:cTn>
                                            <p:tgtEl>
                                              <p:spTgt spid="39"/>
                                            </p:tgtEl>
                                            <p:attrNameLst>
                                              <p:attrName>style.visibility</p:attrName>
                                            </p:attrNameLst>
                                          </p:cBhvr>
                                          <p:to>
                                            <p:strVal val="visible"/>
                                          </p:to>
                                        </p:set>
                                        <p:animEffect transition="in" filter="wipe(right)">
                                          <p:cBhvr>
                                            <p:cTn id="84" dur="500"/>
                                            <p:tgtEl>
                                              <p:spTgt spid="39"/>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p:cTn id="87" dur="500" fill="hold"/>
                                            <p:tgtEl>
                                              <p:spTgt spid="49"/>
                                            </p:tgtEl>
                                            <p:attrNameLst>
                                              <p:attrName>ppt_w</p:attrName>
                                            </p:attrNameLst>
                                          </p:cBhvr>
                                          <p:tavLst>
                                            <p:tav tm="0">
                                              <p:val>
                                                <p:fltVal val="0"/>
                                              </p:val>
                                            </p:tav>
                                            <p:tav tm="100000">
                                              <p:val>
                                                <p:strVal val="#ppt_w"/>
                                              </p:val>
                                            </p:tav>
                                          </p:tavLst>
                                        </p:anim>
                                        <p:anim calcmode="lin" valueType="num">
                                          <p:cBhvr>
                                            <p:cTn id="88" dur="500" fill="hold"/>
                                            <p:tgtEl>
                                              <p:spTgt spid="49"/>
                                            </p:tgtEl>
                                            <p:attrNameLst>
                                              <p:attrName>ppt_h</p:attrName>
                                            </p:attrNameLst>
                                          </p:cBhvr>
                                          <p:tavLst>
                                            <p:tav tm="0">
                                              <p:val>
                                                <p:fltVal val="0"/>
                                              </p:val>
                                            </p:tav>
                                            <p:tav tm="100000">
                                              <p:val>
                                                <p:strVal val="#ppt_h"/>
                                              </p:val>
                                            </p:tav>
                                          </p:tavLst>
                                        </p:anim>
                                        <p:animEffect transition="in" filter="fade">
                                          <p:cBhvr>
                                            <p:cTn id="89" dur="500"/>
                                            <p:tgtEl>
                                              <p:spTgt spid="49"/>
                                            </p:tgtEl>
                                          </p:cBhvr>
                                        </p:animEffect>
                                      </p:childTnLst>
                                    </p:cTn>
                                  </p:par>
                                </p:childTnLst>
                              </p:cTn>
                            </p:par>
                            <p:par>
                              <p:cTn id="90" fill="hold">
                                <p:stCondLst>
                                  <p:cond delay="6500"/>
                                </p:stCondLst>
                                <p:childTnLst>
                                  <p:par>
                                    <p:cTn id="91" presetID="22" presetClass="entr" presetSubtype="2" fill="hold"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right)">
                                          <p:cBhvr>
                                            <p:cTn id="93" dur="500"/>
                                            <p:tgtEl>
                                              <p:spTgt spid="56"/>
                                            </p:tgtEl>
                                          </p:cBhvr>
                                        </p:animEffect>
                                      </p:childTnLst>
                                    </p:cTn>
                                  </p:par>
                                </p:childTnLst>
                              </p:cTn>
                            </p:par>
                            <p:par>
                              <p:cTn id="94" fill="hold">
                                <p:stCondLst>
                                  <p:cond delay="7000"/>
                                </p:stCondLst>
                                <p:childTnLst>
                                  <p:par>
                                    <p:cTn id="95" presetID="18" presetClass="entr" presetSubtype="6" fill="hold" grpId="0" nodeType="afterEffect">
                                      <p:stCondLst>
                                        <p:cond delay="0"/>
                                      </p:stCondLst>
                                      <p:childTnLst>
                                        <p:set>
                                          <p:cBhvr>
                                            <p:cTn id="96" dur="1" fill="hold">
                                              <p:stCondLst>
                                                <p:cond delay="0"/>
                                              </p:stCondLst>
                                            </p:cTn>
                                            <p:tgtEl>
                                              <p:spTgt spid="58"/>
                                            </p:tgtEl>
                                            <p:attrNameLst>
                                              <p:attrName>style.visibility</p:attrName>
                                            </p:attrNameLst>
                                          </p:cBhvr>
                                          <p:to>
                                            <p:strVal val="visible"/>
                                          </p:to>
                                        </p:set>
                                        <p:animEffect transition="in" filter="strips(downRight)">
                                          <p:cBhvr>
                                            <p:cTn id="97" dur="500"/>
                                            <p:tgtEl>
                                              <p:spTgt spid="58"/>
                                            </p:tgtEl>
                                          </p:cBhvr>
                                        </p:animEffect>
                                      </p:childTnLst>
                                    </p:cTn>
                                  </p:par>
                                  <p:par>
                                    <p:cTn id="98" presetID="18" presetClass="entr" presetSubtype="6" fill="hold" grpId="0" nodeType="withEffect">
                                      <p:stCondLst>
                                        <p:cond delay="0"/>
                                      </p:stCondLst>
                                      <p:childTnLst>
                                        <p:set>
                                          <p:cBhvr>
                                            <p:cTn id="99" dur="1" fill="hold">
                                              <p:stCondLst>
                                                <p:cond delay="0"/>
                                              </p:stCondLst>
                                            </p:cTn>
                                            <p:tgtEl>
                                              <p:spTgt spid="57"/>
                                            </p:tgtEl>
                                            <p:attrNameLst>
                                              <p:attrName>style.visibility</p:attrName>
                                            </p:attrNameLst>
                                          </p:cBhvr>
                                          <p:to>
                                            <p:strVal val="visible"/>
                                          </p:to>
                                        </p:set>
                                        <p:animEffect transition="in" filter="strips(downRight)">
                                          <p:cBhvr>
                                            <p:cTn id="100" dur="500"/>
                                            <p:tgtEl>
                                              <p:spTgt spid="57"/>
                                            </p:tgtEl>
                                          </p:cBhvr>
                                        </p:animEffect>
                                      </p:childTnLst>
                                    </p:cTn>
                                  </p:par>
                                </p:childTnLst>
                              </p:cTn>
                            </p:par>
                            <p:par>
                              <p:cTn id="101" fill="hold">
                                <p:stCondLst>
                                  <p:cond delay="7500"/>
                                </p:stCondLst>
                                <p:childTnLst>
                                  <p:par>
                                    <p:cTn id="102" presetID="22" presetClass="entr" presetSubtype="8" fill="hold" nodeType="afterEffect">
                                      <p:stCondLst>
                                        <p:cond delay="0"/>
                                      </p:stCondLst>
                                      <p:childTnLst>
                                        <p:set>
                                          <p:cBhvr>
                                            <p:cTn id="103" dur="1" fill="hold">
                                              <p:stCondLst>
                                                <p:cond delay="0"/>
                                              </p:stCondLst>
                                            </p:cTn>
                                            <p:tgtEl>
                                              <p:spTgt spid="27"/>
                                            </p:tgtEl>
                                            <p:attrNameLst>
                                              <p:attrName>style.visibility</p:attrName>
                                            </p:attrNameLst>
                                          </p:cBhvr>
                                          <p:to>
                                            <p:strVal val="visible"/>
                                          </p:to>
                                        </p:set>
                                        <p:animEffect transition="in" filter="wipe(left)">
                                          <p:cBhvr>
                                            <p:cTn id="104" dur="500"/>
                                            <p:tgtEl>
                                              <p:spTgt spid="27"/>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48"/>
                                            </p:tgtEl>
                                            <p:attrNameLst>
                                              <p:attrName>style.visibility</p:attrName>
                                            </p:attrNameLst>
                                          </p:cBhvr>
                                          <p:to>
                                            <p:strVal val="visible"/>
                                          </p:to>
                                        </p:set>
                                        <p:anim calcmode="lin" valueType="num">
                                          <p:cBhvr>
                                            <p:cTn id="107" dur="500" fill="hold"/>
                                            <p:tgtEl>
                                              <p:spTgt spid="48"/>
                                            </p:tgtEl>
                                            <p:attrNameLst>
                                              <p:attrName>ppt_w</p:attrName>
                                            </p:attrNameLst>
                                          </p:cBhvr>
                                          <p:tavLst>
                                            <p:tav tm="0">
                                              <p:val>
                                                <p:fltVal val="0"/>
                                              </p:val>
                                            </p:tav>
                                            <p:tav tm="100000">
                                              <p:val>
                                                <p:strVal val="#ppt_w"/>
                                              </p:val>
                                            </p:tav>
                                          </p:tavLst>
                                        </p:anim>
                                        <p:anim calcmode="lin" valueType="num">
                                          <p:cBhvr>
                                            <p:cTn id="108" dur="500" fill="hold"/>
                                            <p:tgtEl>
                                              <p:spTgt spid="48"/>
                                            </p:tgtEl>
                                            <p:attrNameLst>
                                              <p:attrName>ppt_h</p:attrName>
                                            </p:attrNameLst>
                                          </p:cBhvr>
                                          <p:tavLst>
                                            <p:tav tm="0">
                                              <p:val>
                                                <p:fltVal val="0"/>
                                              </p:val>
                                            </p:tav>
                                            <p:tav tm="100000">
                                              <p:val>
                                                <p:strVal val="#ppt_h"/>
                                              </p:val>
                                            </p:tav>
                                          </p:tavLst>
                                        </p:anim>
                                        <p:animEffect transition="in" filter="fade">
                                          <p:cBhvr>
                                            <p:cTn id="109" dur="500"/>
                                            <p:tgtEl>
                                              <p:spTgt spid="48"/>
                                            </p:tgtEl>
                                          </p:cBhvr>
                                        </p:animEffect>
                                      </p:childTnLst>
                                    </p:cTn>
                                  </p:par>
                                </p:childTnLst>
                              </p:cTn>
                            </p:par>
                            <p:par>
                              <p:cTn id="110" fill="hold">
                                <p:stCondLst>
                                  <p:cond delay="8000"/>
                                </p:stCondLst>
                                <p:childTnLst>
                                  <p:par>
                                    <p:cTn id="111" presetID="22" presetClass="entr" presetSubtype="8"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wipe(left)">
                                          <p:cBhvr>
                                            <p:cTn id="113" dur="500"/>
                                            <p:tgtEl>
                                              <p:spTgt spid="52"/>
                                            </p:tgtEl>
                                          </p:cBhvr>
                                        </p:animEffect>
                                      </p:childTnLst>
                                    </p:cTn>
                                  </p:par>
                                </p:childTnLst>
                              </p:cTn>
                            </p:par>
                            <p:par>
                              <p:cTn id="114" fill="hold">
                                <p:stCondLst>
                                  <p:cond delay="8500"/>
                                </p:stCondLst>
                                <p:childTnLst>
                                  <p:par>
                                    <p:cTn id="115" presetID="18" presetClass="entr" presetSubtype="12" fill="hold" grpId="0" nodeType="afterEffect">
                                      <p:stCondLst>
                                        <p:cond delay="0"/>
                                      </p:stCondLst>
                                      <p:childTnLst>
                                        <p:set>
                                          <p:cBhvr>
                                            <p:cTn id="116" dur="1" fill="hold">
                                              <p:stCondLst>
                                                <p:cond delay="0"/>
                                              </p:stCondLst>
                                            </p:cTn>
                                            <p:tgtEl>
                                              <p:spTgt spid="3123"/>
                                            </p:tgtEl>
                                            <p:attrNameLst>
                                              <p:attrName>style.visibility</p:attrName>
                                            </p:attrNameLst>
                                          </p:cBhvr>
                                          <p:to>
                                            <p:strVal val="visible"/>
                                          </p:to>
                                        </p:set>
                                        <p:animEffect transition="in" filter="strips(downLeft)">
                                          <p:cBhvr>
                                            <p:cTn id="117" dur="500"/>
                                            <p:tgtEl>
                                              <p:spTgt spid="3123"/>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3122"/>
                                            </p:tgtEl>
                                            <p:attrNameLst>
                                              <p:attrName>style.visibility</p:attrName>
                                            </p:attrNameLst>
                                          </p:cBhvr>
                                          <p:to>
                                            <p:strVal val="visible"/>
                                          </p:to>
                                        </p:set>
                                        <p:animEffect transition="in" filter="strips(downLeft)">
                                          <p:cBhvr>
                                            <p:cTn id="120" dur="500"/>
                                            <p:tgtEl>
                                              <p:spTgt spid="3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46" grpId="0" animBg="1"/>
          <p:bldP spid="47" grpId="0" animBg="1"/>
          <p:bldP spid="48" grpId="0" animBg="1"/>
          <p:bldP spid="49" grpId="0" animBg="1"/>
          <p:bldP spid="50" grpId="0" animBg="1"/>
          <p:bldP spid="54" grpId="0"/>
          <p:bldP spid="55" grpId="0"/>
          <p:bldP spid="57" grpId="0"/>
          <p:bldP spid="58" grpId="0"/>
          <p:bldP spid="3122" grpId="0"/>
          <p:bldP spid="3123"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33" name="矩形 32"/>
          <p:cNvSpPr/>
          <p:nvPr/>
        </p:nvSpPr>
        <p:spPr>
          <a:xfrm>
            <a:off x="2335568" y="2763511"/>
            <a:ext cx="7368268"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策略二：利用</a:t>
            </a:r>
            <a:r>
              <a:rPr lang="en-US" altLang="zh-CN" sz="2800" b="1" dirty="0">
                <a:solidFill>
                  <a:schemeClr val="tx1">
                    <a:lumMod val="65000"/>
                    <a:lumOff val="35000"/>
                  </a:schemeClr>
                </a:solidFill>
              </a:rPr>
              <a:t>AICG</a:t>
            </a:r>
            <a:r>
              <a:rPr lang="zh-CN" altLang="en-US" sz="2800" b="1" dirty="0">
                <a:solidFill>
                  <a:schemeClr val="tx1">
                    <a:lumMod val="65000"/>
                    <a:lumOff val="35000"/>
                  </a:schemeClr>
                </a:solidFill>
              </a:rPr>
              <a:t>技术，进行教学课程设计</a:t>
            </a:r>
          </a:p>
        </p:txBody>
      </p:sp>
    </p:spTree>
    <p:extLst>
      <p:ext uri="{BB962C8B-B14F-4D97-AF65-F5344CB8AC3E}">
        <p14:creationId xmlns:p14="http://schemas.microsoft.com/office/powerpoint/2010/main" val="3962441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4294967295"/>
          </p:nvPr>
        </p:nvPicPr>
        <p:blipFill>
          <a:blip r:embed="rId3"/>
          <a:srcRect/>
          <a:stretch>
            <a:fillRect/>
          </a:stretch>
        </p:blipFill>
        <p:spPr>
          <a:xfrm>
            <a:off x="1061093" y="1844166"/>
            <a:ext cx="2654300" cy="3606800"/>
          </a:xfrm>
          <a:custGeom>
            <a:avLst/>
            <a:gdLst>
              <a:gd name="connsiteX0" fmla="*/ 201090 w 2654300"/>
              <a:gd name="connsiteY0" fmla="*/ 0 h 3606800"/>
              <a:gd name="connsiteX1" fmla="*/ 2453210 w 2654300"/>
              <a:gd name="connsiteY1" fmla="*/ 0 h 3606800"/>
              <a:gd name="connsiteX2" fmla="*/ 2654300 w 2654300"/>
              <a:gd name="connsiteY2" fmla="*/ 201090 h 3606800"/>
              <a:gd name="connsiteX3" fmla="*/ 2654300 w 2654300"/>
              <a:gd name="connsiteY3" fmla="*/ 3405710 h 3606800"/>
              <a:gd name="connsiteX4" fmla="*/ 2453210 w 2654300"/>
              <a:gd name="connsiteY4" fmla="*/ 3606800 h 3606800"/>
              <a:gd name="connsiteX5" fmla="*/ 201090 w 2654300"/>
              <a:gd name="connsiteY5" fmla="*/ 3606800 h 3606800"/>
              <a:gd name="connsiteX6" fmla="*/ 0 w 2654300"/>
              <a:gd name="connsiteY6" fmla="*/ 3405710 h 3606800"/>
              <a:gd name="connsiteX7" fmla="*/ 0 w 2654300"/>
              <a:gd name="connsiteY7" fmla="*/ 201090 h 3606800"/>
              <a:gd name="connsiteX8" fmla="*/ 201090 w 2654300"/>
              <a:gd name="connsiteY8" fmla="*/ 0 h 360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300" h="3606800">
                <a:moveTo>
                  <a:pt x="201090" y="0"/>
                </a:moveTo>
                <a:lnTo>
                  <a:pt x="2453210" y="0"/>
                </a:lnTo>
                <a:cubicBezTo>
                  <a:pt x="2564269" y="0"/>
                  <a:pt x="2654300" y="90031"/>
                  <a:pt x="2654300" y="201090"/>
                </a:cubicBezTo>
                <a:lnTo>
                  <a:pt x="2654300" y="3405710"/>
                </a:lnTo>
                <a:cubicBezTo>
                  <a:pt x="2654300" y="3516769"/>
                  <a:pt x="2564269" y="3606800"/>
                  <a:pt x="2453210" y="3606800"/>
                </a:cubicBezTo>
                <a:lnTo>
                  <a:pt x="201090" y="3606800"/>
                </a:lnTo>
                <a:cubicBezTo>
                  <a:pt x="90031" y="3606800"/>
                  <a:pt x="0" y="3516769"/>
                  <a:pt x="0" y="3405710"/>
                </a:cubicBezTo>
                <a:lnTo>
                  <a:pt x="0" y="201090"/>
                </a:lnTo>
                <a:cubicBezTo>
                  <a:pt x="0" y="90031"/>
                  <a:pt x="90031" y="0"/>
                  <a:pt x="201090" y="0"/>
                </a:cubicBezTo>
                <a:close/>
              </a:path>
            </a:pathLst>
          </a:custGeom>
        </p:spPr>
      </p:pic>
      <p:pic>
        <p:nvPicPr>
          <p:cNvPr id="21" name="图片占位符 20"/>
          <p:cNvPicPr>
            <a:picLocks noGrp="1" noChangeAspect="1"/>
          </p:cNvPicPr>
          <p:nvPr>
            <p:ph type="pic" sz="quarter" idx="4294967295"/>
          </p:nvPr>
        </p:nvPicPr>
        <p:blipFill>
          <a:blip r:embed="rId4"/>
          <a:srcRect/>
          <a:stretch>
            <a:fillRect/>
          </a:stretch>
        </p:blipFill>
        <p:spPr>
          <a:xfrm>
            <a:off x="4495800" y="1473837"/>
            <a:ext cx="3200400" cy="4348163"/>
          </a:xfrm>
          <a:custGeom>
            <a:avLst/>
            <a:gdLst>
              <a:gd name="connsiteX0" fmla="*/ 242462 w 3200400"/>
              <a:gd name="connsiteY0" fmla="*/ 0 h 4348868"/>
              <a:gd name="connsiteX1" fmla="*/ 2957938 w 3200400"/>
              <a:gd name="connsiteY1" fmla="*/ 0 h 4348868"/>
              <a:gd name="connsiteX2" fmla="*/ 3200400 w 3200400"/>
              <a:gd name="connsiteY2" fmla="*/ 242462 h 4348868"/>
              <a:gd name="connsiteX3" fmla="*/ 3200400 w 3200400"/>
              <a:gd name="connsiteY3" fmla="*/ 4106406 h 4348868"/>
              <a:gd name="connsiteX4" fmla="*/ 2957938 w 3200400"/>
              <a:gd name="connsiteY4" fmla="*/ 4348868 h 4348868"/>
              <a:gd name="connsiteX5" fmla="*/ 242462 w 3200400"/>
              <a:gd name="connsiteY5" fmla="*/ 4348868 h 4348868"/>
              <a:gd name="connsiteX6" fmla="*/ 0 w 3200400"/>
              <a:gd name="connsiteY6" fmla="*/ 4106406 h 4348868"/>
              <a:gd name="connsiteX7" fmla="*/ 0 w 3200400"/>
              <a:gd name="connsiteY7" fmla="*/ 242462 h 4348868"/>
              <a:gd name="connsiteX8" fmla="*/ 242462 w 3200400"/>
              <a:gd name="connsiteY8" fmla="*/ 0 h 434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0400" h="4348868">
                <a:moveTo>
                  <a:pt x="242462" y="0"/>
                </a:moveTo>
                <a:lnTo>
                  <a:pt x="2957938" y="0"/>
                </a:lnTo>
                <a:cubicBezTo>
                  <a:pt x="3091846" y="0"/>
                  <a:pt x="3200400" y="108554"/>
                  <a:pt x="3200400" y="242462"/>
                </a:cubicBezTo>
                <a:lnTo>
                  <a:pt x="3200400" y="4106406"/>
                </a:lnTo>
                <a:cubicBezTo>
                  <a:pt x="3200400" y="4240314"/>
                  <a:pt x="3091846" y="4348868"/>
                  <a:pt x="2957938" y="4348868"/>
                </a:cubicBezTo>
                <a:lnTo>
                  <a:pt x="242462" y="4348868"/>
                </a:lnTo>
                <a:cubicBezTo>
                  <a:pt x="108554" y="4348868"/>
                  <a:pt x="0" y="4240314"/>
                  <a:pt x="0" y="4106406"/>
                </a:cubicBezTo>
                <a:lnTo>
                  <a:pt x="0" y="242462"/>
                </a:lnTo>
                <a:cubicBezTo>
                  <a:pt x="0" y="108554"/>
                  <a:pt x="108554" y="0"/>
                  <a:pt x="242462" y="0"/>
                </a:cubicBezTo>
                <a:close/>
              </a:path>
            </a:pathLst>
          </a:custGeom>
        </p:spPr>
      </p:pic>
      <p:pic>
        <p:nvPicPr>
          <p:cNvPr id="23" name="图片占位符 22"/>
          <p:cNvPicPr>
            <a:picLocks noGrp="1" noChangeAspect="1"/>
          </p:cNvPicPr>
          <p:nvPr>
            <p:ph type="pic" sz="quarter" idx="4294967295"/>
          </p:nvPr>
        </p:nvPicPr>
        <p:blipFill>
          <a:blip r:embed="rId5"/>
          <a:srcRect/>
          <a:stretch>
            <a:fillRect/>
          </a:stretch>
        </p:blipFill>
        <p:spPr>
          <a:xfrm>
            <a:off x="8484394" y="1844166"/>
            <a:ext cx="2654300" cy="3606800"/>
          </a:xfrm>
          <a:custGeom>
            <a:avLst/>
            <a:gdLst>
              <a:gd name="connsiteX0" fmla="*/ 201090 w 2654300"/>
              <a:gd name="connsiteY0" fmla="*/ 0 h 3606800"/>
              <a:gd name="connsiteX1" fmla="*/ 2453210 w 2654300"/>
              <a:gd name="connsiteY1" fmla="*/ 0 h 3606800"/>
              <a:gd name="connsiteX2" fmla="*/ 2654300 w 2654300"/>
              <a:gd name="connsiteY2" fmla="*/ 201090 h 3606800"/>
              <a:gd name="connsiteX3" fmla="*/ 2654300 w 2654300"/>
              <a:gd name="connsiteY3" fmla="*/ 3405710 h 3606800"/>
              <a:gd name="connsiteX4" fmla="*/ 2453210 w 2654300"/>
              <a:gd name="connsiteY4" fmla="*/ 3606800 h 3606800"/>
              <a:gd name="connsiteX5" fmla="*/ 201090 w 2654300"/>
              <a:gd name="connsiteY5" fmla="*/ 3606800 h 3606800"/>
              <a:gd name="connsiteX6" fmla="*/ 0 w 2654300"/>
              <a:gd name="connsiteY6" fmla="*/ 3405710 h 3606800"/>
              <a:gd name="connsiteX7" fmla="*/ 0 w 2654300"/>
              <a:gd name="connsiteY7" fmla="*/ 201090 h 3606800"/>
              <a:gd name="connsiteX8" fmla="*/ 201090 w 2654300"/>
              <a:gd name="connsiteY8" fmla="*/ 0 h 360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54300" h="3606800">
                <a:moveTo>
                  <a:pt x="201090" y="0"/>
                </a:moveTo>
                <a:lnTo>
                  <a:pt x="2453210" y="0"/>
                </a:lnTo>
                <a:cubicBezTo>
                  <a:pt x="2564269" y="0"/>
                  <a:pt x="2654300" y="90031"/>
                  <a:pt x="2654300" y="201090"/>
                </a:cubicBezTo>
                <a:lnTo>
                  <a:pt x="2654300" y="3405710"/>
                </a:lnTo>
                <a:cubicBezTo>
                  <a:pt x="2654300" y="3516769"/>
                  <a:pt x="2564269" y="3606800"/>
                  <a:pt x="2453210" y="3606800"/>
                </a:cubicBezTo>
                <a:lnTo>
                  <a:pt x="201090" y="3606800"/>
                </a:lnTo>
                <a:cubicBezTo>
                  <a:pt x="90031" y="3606800"/>
                  <a:pt x="0" y="3516769"/>
                  <a:pt x="0" y="3405710"/>
                </a:cubicBezTo>
                <a:lnTo>
                  <a:pt x="0" y="201090"/>
                </a:lnTo>
                <a:cubicBezTo>
                  <a:pt x="0" y="90031"/>
                  <a:pt x="90031" y="0"/>
                  <a:pt x="201090" y="0"/>
                </a:cubicBezTo>
                <a:close/>
              </a:path>
            </a:pathLst>
          </a:custGeom>
        </p:spPr>
      </p:pic>
      <p:sp>
        <p:nvSpPr>
          <p:cNvPr id="10" name="矩形 9"/>
          <p:cNvSpPr/>
          <p:nvPr/>
        </p:nvSpPr>
        <p:spPr>
          <a:xfrm>
            <a:off x="1015602" y="613672"/>
            <a:ext cx="3656770"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Selecting a Path for Teacher Professional Development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教师专业发展路径的选择</a:t>
            </a:r>
          </a:p>
        </p:txBody>
      </p:sp>
      <p:sp>
        <p:nvSpPr>
          <p:cNvPr id="4" name="矩形: 圆角 3">
            <a:hlinkClick r:id="rId6"/>
          </p:cNvPr>
          <p:cNvSpPr/>
          <p:nvPr/>
        </p:nvSpPr>
        <p:spPr>
          <a:xfrm>
            <a:off x="1053306" y="1844166"/>
            <a:ext cx="2654300" cy="3606800"/>
          </a:xfrm>
          <a:prstGeom prst="roundRect">
            <a:avLst>
              <a:gd name="adj" fmla="val 7576"/>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矩形: 圆角 11">
            <a:hlinkClick r:id="rId7"/>
          </p:cNvPr>
          <p:cNvSpPr/>
          <p:nvPr/>
        </p:nvSpPr>
        <p:spPr>
          <a:xfrm>
            <a:off x="8484394" y="1844166"/>
            <a:ext cx="2654300" cy="3606800"/>
          </a:xfrm>
          <a:prstGeom prst="roundRect">
            <a:avLst>
              <a:gd name="adj" fmla="val 7576"/>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矩形: 圆角 12">
            <a:hlinkClick r:id="rId8"/>
          </p:cNvPr>
          <p:cNvSpPr/>
          <p:nvPr/>
        </p:nvSpPr>
        <p:spPr>
          <a:xfrm>
            <a:off x="4495800" y="1473132"/>
            <a:ext cx="3200400" cy="4348868"/>
          </a:xfrm>
          <a:prstGeom prst="roundRect">
            <a:avLst>
              <a:gd name="adj" fmla="val 7576"/>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矩形: 圆角 13"/>
          <p:cNvSpPr/>
          <p:nvPr/>
        </p:nvSpPr>
        <p:spPr>
          <a:xfrm>
            <a:off x="1200882" y="2006600"/>
            <a:ext cx="2359148" cy="3276000"/>
          </a:xfrm>
          <a:prstGeom prst="roundRect">
            <a:avLst>
              <a:gd name="adj" fmla="val 7576"/>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矩形: 圆角 14"/>
          <p:cNvSpPr/>
          <p:nvPr/>
        </p:nvSpPr>
        <p:spPr>
          <a:xfrm>
            <a:off x="8631970" y="2006600"/>
            <a:ext cx="2359148" cy="3276000"/>
          </a:xfrm>
          <a:prstGeom prst="roundRect">
            <a:avLst>
              <a:gd name="adj" fmla="val 7576"/>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矩形: 圆角 15"/>
          <p:cNvSpPr/>
          <p:nvPr/>
        </p:nvSpPr>
        <p:spPr>
          <a:xfrm>
            <a:off x="4673739" y="1625600"/>
            <a:ext cx="2844522" cy="4043932"/>
          </a:xfrm>
          <a:prstGeom prst="roundRect">
            <a:avLst>
              <a:gd name="adj" fmla="val 7576"/>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4" name="组合 23"/>
          <p:cNvGrpSpPr/>
          <p:nvPr/>
        </p:nvGrpSpPr>
        <p:grpSpPr>
          <a:xfrm>
            <a:off x="1267256" y="3004682"/>
            <a:ext cx="2241974" cy="679701"/>
            <a:chOff x="874713" y="3325188"/>
            <a:chExt cx="2241974" cy="679701"/>
          </a:xfrm>
        </p:grpSpPr>
        <p:sp>
          <p:nvSpPr>
            <p:cNvPr id="25" name="矩形 24"/>
            <p:cNvSpPr/>
            <p:nvPr/>
          </p:nvSpPr>
          <p:spPr>
            <a:xfrm>
              <a:off x="1049391" y="3677812"/>
              <a:ext cx="1892619" cy="327077"/>
            </a:xfrm>
            <a:prstGeom prst="rect">
              <a:avLst/>
            </a:prstGeom>
          </p:spPr>
          <p:txBody>
            <a:bodyPr wrap="square">
              <a:spAutoFit/>
              <a:scene3d>
                <a:camera prst="orthographicFront"/>
                <a:lightRig rig="threePt" dir="t"/>
              </a:scene3d>
              <a:sp3d contourW="12700"/>
            </a:bodyPr>
            <a:lstStyle/>
            <a:p>
              <a:pPr algn="ctr">
                <a:lnSpc>
                  <a:spcPct val="120000"/>
                </a:lnSpc>
              </a:pPr>
              <a:endParaRPr lang="zh-CN" altLang="en-US" sz="1400" dirty="0">
                <a:solidFill>
                  <a:schemeClr val="bg1"/>
                </a:solidFill>
              </a:endParaRPr>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a:solidFill>
                    <a:schemeClr val="bg1"/>
                  </a:solidFill>
                </a:rPr>
                <a:t>CHATGPT</a:t>
              </a:r>
              <a:endParaRPr lang="zh-CN" altLang="en-US" b="1" dirty="0">
                <a:solidFill>
                  <a:schemeClr val="bg1"/>
                </a:solidFill>
              </a:endParaRPr>
            </a:p>
          </p:txBody>
        </p:sp>
      </p:grpSp>
      <p:grpSp>
        <p:nvGrpSpPr>
          <p:cNvPr id="30" name="组合 29"/>
          <p:cNvGrpSpPr/>
          <p:nvPr/>
        </p:nvGrpSpPr>
        <p:grpSpPr>
          <a:xfrm>
            <a:off x="4975014" y="2946936"/>
            <a:ext cx="2241974" cy="2030109"/>
            <a:chOff x="874714" y="3267442"/>
            <a:chExt cx="2241974" cy="2030109"/>
          </a:xfrm>
        </p:grpSpPr>
        <p:sp>
          <p:nvSpPr>
            <p:cNvPr id="31" name="矩形 30"/>
            <p:cNvSpPr/>
            <p:nvPr/>
          </p:nvSpPr>
          <p:spPr>
            <a:xfrm>
              <a:off x="874714" y="3677812"/>
              <a:ext cx="2241974" cy="1619739"/>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bg1"/>
                  </a:solidFill>
                </a:rPr>
                <a:t>科大迅飞星火是国内目前免费注册，免费使用的大模型，目前已升级至</a:t>
              </a:r>
              <a:r>
                <a:rPr lang="en-US" altLang="zh-CN" sz="1400" dirty="0">
                  <a:solidFill>
                    <a:schemeClr val="bg1"/>
                  </a:solidFill>
                </a:rPr>
                <a:t>2.0</a:t>
              </a:r>
              <a:r>
                <a:rPr lang="zh-CN" altLang="en-US" sz="1400" dirty="0">
                  <a:solidFill>
                    <a:schemeClr val="bg1"/>
                  </a:solidFill>
                </a:rPr>
                <a:t>版，拥有教育大模型等一系列。可以用于课程设计、总结计划、论文写作辅助等</a:t>
              </a:r>
            </a:p>
          </p:txBody>
        </p:sp>
        <p:sp>
          <p:nvSpPr>
            <p:cNvPr id="32" name="矩形 31"/>
            <p:cNvSpPr/>
            <p:nvPr/>
          </p:nvSpPr>
          <p:spPr>
            <a:xfrm>
              <a:off x="874714" y="3267442"/>
              <a:ext cx="2241974" cy="40126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solidFill>
                    <a:schemeClr val="bg1"/>
                  </a:solidFill>
                </a:rPr>
                <a:t>科大讯飞星火</a:t>
              </a:r>
            </a:p>
          </p:txBody>
        </p:sp>
      </p:grpSp>
      <p:grpSp>
        <p:nvGrpSpPr>
          <p:cNvPr id="33" name="组合 32"/>
          <p:cNvGrpSpPr/>
          <p:nvPr/>
        </p:nvGrpSpPr>
        <p:grpSpPr>
          <a:xfrm>
            <a:off x="8690557" y="3004682"/>
            <a:ext cx="2241974" cy="1456772"/>
            <a:chOff x="874713" y="3325188"/>
            <a:chExt cx="2241974" cy="1456772"/>
          </a:xfrm>
        </p:grpSpPr>
        <p:sp>
          <p:nvSpPr>
            <p:cNvPr id="34" name="矩形 33"/>
            <p:cNvSpPr/>
            <p:nvPr/>
          </p:nvSpPr>
          <p:spPr>
            <a:xfrm>
              <a:off x="1049391" y="3677812"/>
              <a:ext cx="1892619" cy="1104148"/>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1400" dirty="0" err="1">
                  <a:solidFill>
                    <a:schemeClr val="bg1"/>
                  </a:solidFill>
                </a:rPr>
                <a:t>Chatglm</a:t>
              </a:r>
              <a:r>
                <a:rPr lang="zh-CN" altLang="en-US" sz="1400" dirty="0">
                  <a:solidFill>
                    <a:schemeClr val="bg1"/>
                  </a:solidFill>
                </a:rPr>
                <a:t>是</a:t>
              </a:r>
              <a:r>
                <a:rPr lang="en-US" altLang="zh-CN" sz="1400" dirty="0" err="1">
                  <a:solidFill>
                    <a:schemeClr val="bg1"/>
                  </a:solidFill>
                </a:rPr>
                <a:t>i</a:t>
              </a:r>
              <a:r>
                <a:rPr lang="zh-CN" altLang="en-US" sz="1400" dirty="0">
                  <a:solidFill>
                    <a:schemeClr val="bg1"/>
                  </a:solidFill>
                </a:rPr>
                <a:t>清华大学开发的专门用于科研类项目的自动生成人工智能产品。</a:t>
              </a:r>
            </a:p>
          </p:txBody>
        </p:sp>
        <p:sp>
          <p:nvSpPr>
            <p:cNvPr id="35" name="矩形 34"/>
            <p:cNvSpPr/>
            <p:nvPr/>
          </p:nvSpPr>
          <p:spPr>
            <a:xfrm>
              <a:off x="874713" y="3325188"/>
              <a:ext cx="2241974" cy="394210"/>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err="1">
                  <a:solidFill>
                    <a:schemeClr val="bg1"/>
                  </a:solidFill>
                </a:rPr>
                <a:t>chatglm</a:t>
              </a:r>
              <a:endParaRPr lang="zh-CN" altLang="en-US" b="1" dirty="0">
                <a:solidFill>
                  <a:schemeClr val="bg1"/>
                </a:solidFill>
              </a:endParaRPr>
            </a:p>
          </p:txBody>
        </p:sp>
      </p:grpSp>
      <p:pic>
        <p:nvPicPr>
          <p:cNvPr id="2" name="图片 1">
            <a:extLst>
              <a:ext uri="{FF2B5EF4-FFF2-40B4-BE49-F238E27FC236}">
                <a16:creationId xmlns:a16="http://schemas.microsoft.com/office/drawing/2014/main" id="{2808140C-6888-1460-3F57-4ED7F1831ED9}"/>
              </a:ext>
            </a:extLst>
          </p:cNvPr>
          <p:cNvPicPr>
            <a:picLocks noChangeAspect="1"/>
          </p:cNvPicPr>
          <p:nvPr/>
        </p:nvPicPr>
        <p:blipFill>
          <a:blip r:embed="rId9">
            <a:clrChange>
              <a:clrFrom>
                <a:srgbClr val="FFFFFF">
                  <a:alpha val="100000"/>
                </a:srgbClr>
              </a:clrFrom>
              <a:clrTo>
                <a:srgbClr val="FFFFFF">
                  <a:alpha val="100000"/>
                  <a:alpha val="0"/>
                </a:srgbClr>
              </a:clrTo>
            </a:clrChange>
          </a:blip>
          <a:stretch>
            <a:fillRect/>
          </a:stretch>
        </p:blipFill>
        <p:spPr>
          <a:xfrm>
            <a:off x="8794805" y="2253798"/>
            <a:ext cx="2033478" cy="572646"/>
          </a:xfrm>
          <a:prstGeom prst="rect">
            <a:avLst/>
          </a:prstGeom>
          <a:solidFill>
            <a:schemeClr val="bg1"/>
          </a:solidFill>
          <a:ln>
            <a:noFill/>
          </a:ln>
        </p:spPr>
      </p:pic>
      <p:pic>
        <p:nvPicPr>
          <p:cNvPr id="5" name="图片 4">
            <a:extLst>
              <a:ext uri="{FF2B5EF4-FFF2-40B4-BE49-F238E27FC236}">
                <a16:creationId xmlns:a16="http://schemas.microsoft.com/office/drawing/2014/main" id="{BB1BDB34-1965-C8F1-71DB-9E48D71D1CC4}"/>
              </a:ext>
            </a:extLst>
          </p:cNvPr>
          <p:cNvPicPr>
            <a:picLocks noChangeAspect="1"/>
          </p:cNvPicPr>
          <p:nvPr/>
        </p:nvPicPr>
        <p:blipFill>
          <a:blip r:embed="rId10"/>
          <a:stretch>
            <a:fillRect/>
          </a:stretch>
        </p:blipFill>
        <p:spPr>
          <a:xfrm>
            <a:off x="5079039" y="1990148"/>
            <a:ext cx="2033921" cy="706252"/>
          </a:xfrm>
          <a:prstGeom prst="rect">
            <a:avLst/>
          </a:prstGeom>
        </p:spPr>
      </p:pic>
      <p:pic>
        <p:nvPicPr>
          <p:cNvPr id="7" name="图片 6">
            <a:extLst>
              <a:ext uri="{FF2B5EF4-FFF2-40B4-BE49-F238E27FC236}">
                <a16:creationId xmlns:a16="http://schemas.microsoft.com/office/drawing/2014/main" id="{7FD2105F-31C8-7820-8AE3-E4E24DA9B422}"/>
              </a:ext>
            </a:extLst>
          </p:cNvPr>
          <p:cNvPicPr>
            <a:picLocks noChangeAspect="1"/>
          </p:cNvPicPr>
          <p:nvPr/>
        </p:nvPicPr>
        <p:blipFill rotWithShape="1">
          <a:blip r:embed="rId11"/>
          <a:srcRect t="73306"/>
          <a:stretch/>
        </p:blipFill>
        <p:spPr>
          <a:xfrm>
            <a:off x="1441934" y="2268468"/>
            <a:ext cx="1908643" cy="502476"/>
          </a:xfrm>
          <a:prstGeom prst="rect">
            <a:avLst/>
          </a:prstGeom>
        </p:spPr>
      </p:pic>
      <p:pic>
        <p:nvPicPr>
          <p:cNvPr id="3" name="图片 2">
            <a:extLst>
              <a:ext uri="{FF2B5EF4-FFF2-40B4-BE49-F238E27FC236}">
                <a16:creationId xmlns:a16="http://schemas.microsoft.com/office/drawing/2014/main" id="{544D3A53-06C5-0999-C265-E520F5B39261}"/>
              </a:ext>
            </a:extLst>
          </p:cNvPr>
          <p:cNvPicPr>
            <a:picLocks noChangeAspect="1"/>
          </p:cNvPicPr>
          <p:nvPr/>
        </p:nvPicPr>
        <p:blipFill>
          <a:blip r:embed="rId12"/>
          <a:stretch>
            <a:fillRect/>
          </a:stretch>
        </p:blipFill>
        <p:spPr>
          <a:xfrm>
            <a:off x="1535244" y="3393390"/>
            <a:ext cx="1609993" cy="1763757"/>
          </a:xfrm>
          <a:prstGeom prst="rect">
            <a:avLst/>
          </a:prstGeom>
        </p:spPr>
      </p:pic>
      <p:pic>
        <p:nvPicPr>
          <p:cNvPr id="1026" name="Picture 2">
            <a:extLst>
              <a:ext uri="{FF2B5EF4-FFF2-40B4-BE49-F238E27FC236}">
                <a16:creationId xmlns:a16="http://schemas.microsoft.com/office/drawing/2014/main" id="{F4DF5499-DFEB-6EC8-E395-920751046FE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75014" y="3357306"/>
            <a:ext cx="2085933" cy="2085933"/>
          </a:xfrm>
          <a:prstGeom prst="rect">
            <a:avLst/>
          </a:prstGeom>
          <a:noFill/>
          <a:extLst>
            <a:ext uri="{909E8E84-426E-40DD-AFC4-6F175D3DCCD1}">
              <a14:hiddenFill xmlns:a14="http://schemas.microsoft.com/office/drawing/2010/main">
                <a:solidFill>
                  <a:srgbClr val="FFFFFF"/>
                </a:solidFill>
              </a14:hiddenFill>
            </a:ext>
          </a:extLst>
        </p:spPr>
      </p:pic>
      <p:pic>
        <p:nvPicPr>
          <p:cNvPr id="8" name="图片 7">
            <a:extLst>
              <a:ext uri="{FF2B5EF4-FFF2-40B4-BE49-F238E27FC236}">
                <a16:creationId xmlns:a16="http://schemas.microsoft.com/office/drawing/2014/main" id="{926F264E-2ADE-0DF8-7EFC-B3086554A41B}"/>
              </a:ext>
            </a:extLst>
          </p:cNvPr>
          <p:cNvPicPr>
            <a:picLocks noChangeAspect="1"/>
          </p:cNvPicPr>
          <p:nvPr/>
        </p:nvPicPr>
        <p:blipFill>
          <a:blip r:embed="rId14"/>
          <a:stretch>
            <a:fillRect/>
          </a:stretch>
        </p:blipFill>
        <p:spPr>
          <a:xfrm>
            <a:off x="8985621" y="3461318"/>
            <a:ext cx="1764445" cy="1737845"/>
          </a:xfrm>
          <a:prstGeom prst="rect">
            <a:avLst/>
          </a:prstGeom>
        </p:spPr>
      </p:pic>
    </p:spTree>
    <p:extLst>
      <p:ext uri="{BB962C8B-B14F-4D97-AF65-F5344CB8AC3E}">
        <p14:creationId xmlns:p14="http://schemas.microsoft.com/office/powerpoint/2010/main" val="3277678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4"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ppt_x"/>
                                          </p:val>
                                        </p:tav>
                                        <p:tav tm="100000">
                                          <p:val>
                                            <p:strVal val="#ppt_x"/>
                                          </p:val>
                                        </p:tav>
                                      </p:tavLst>
                                    </p:anim>
                                    <p:anim calcmode="lin" valueType="num">
                                      <p:cBhvr additive="base">
                                        <p:cTn id="29" dur="500" fill="hold"/>
                                        <p:tgtEl>
                                          <p:spTgt spid="1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2" presetClass="entr" presetSubtype="4"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fill="hold"/>
                                        <p:tgtEl>
                                          <p:spTgt spid="23"/>
                                        </p:tgtEl>
                                        <p:attrNameLst>
                                          <p:attrName>ppt_x</p:attrName>
                                        </p:attrNameLst>
                                      </p:cBhvr>
                                      <p:tavLst>
                                        <p:tav tm="0">
                                          <p:val>
                                            <p:strVal val="#ppt_x"/>
                                          </p:val>
                                        </p:tav>
                                        <p:tav tm="100000">
                                          <p:val>
                                            <p:strVal val="#ppt_x"/>
                                          </p:val>
                                        </p:tav>
                                      </p:tavLst>
                                    </p:anim>
                                    <p:anim calcmode="lin" valueType="num">
                                      <p:cBhvr additive="base">
                                        <p:cTn id="42" dur="500" fill="hold"/>
                                        <p:tgtEl>
                                          <p:spTgt spid="2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3"/>
                                        </p:tgtEl>
                                        <p:attrNameLst>
                                          <p:attrName>style.visibility</p:attrName>
                                        </p:attrNameLst>
                                      </p:cBhvr>
                                      <p:to>
                                        <p:strVal val="visible"/>
                                      </p:to>
                                    </p:set>
                                    <p:anim calcmode="lin" valueType="num">
                                      <p:cBhvr additive="base">
                                        <p:cTn id="53" dur="500" fill="hold"/>
                                        <p:tgtEl>
                                          <p:spTgt spid="33"/>
                                        </p:tgtEl>
                                        <p:attrNameLst>
                                          <p:attrName>ppt_x</p:attrName>
                                        </p:attrNameLst>
                                      </p:cBhvr>
                                      <p:tavLst>
                                        <p:tav tm="0">
                                          <p:val>
                                            <p:strVal val="#ppt_x"/>
                                          </p:val>
                                        </p:tav>
                                        <p:tav tm="100000">
                                          <p:val>
                                            <p:strVal val="#ppt_x"/>
                                          </p:val>
                                        </p:tav>
                                      </p:tavLst>
                                    </p:anim>
                                    <p:anim calcmode="lin" valueType="num">
                                      <p:cBhvr additive="base">
                                        <p:cTn id="5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a:xfrm>
            <a:off x="4236098" y="0"/>
            <a:ext cx="7955902" cy="6858000"/>
          </a:xfrm>
        </p:spPr>
      </p:pic>
      <p:sp>
        <p:nvSpPr>
          <p:cNvPr id="5" name="矩形 4"/>
          <p:cNvSpPr/>
          <p:nvPr/>
        </p:nvSpPr>
        <p:spPr>
          <a:xfrm>
            <a:off x="4236098" y="0"/>
            <a:ext cx="8574752"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5">
            <a:extLst>
              <a:ext uri="{FF2B5EF4-FFF2-40B4-BE49-F238E27FC236}">
                <a16:creationId xmlns:a16="http://schemas.microsoft.com/office/drawing/2014/main" id="{EBA0309D-35E1-4F02-2A6B-95373EF7C963}"/>
              </a:ext>
            </a:extLst>
          </p:cNvPr>
          <p:cNvSpPr txBox="1"/>
          <p:nvPr/>
        </p:nvSpPr>
        <p:spPr>
          <a:xfrm>
            <a:off x="4583978" y="1297076"/>
            <a:ext cx="709818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廉江市青平中学语文教师</a:t>
            </a:r>
          </a:p>
        </p:txBody>
      </p:sp>
      <p:sp>
        <p:nvSpPr>
          <p:cNvPr id="11" name="TextBox 5">
            <a:extLst>
              <a:ext uri="{FF2B5EF4-FFF2-40B4-BE49-F238E27FC236}">
                <a16:creationId xmlns:a16="http://schemas.microsoft.com/office/drawing/2014/main" id="{94623112-D943-5ADC-0E55-59175167129F}"/>
              </a:ext>
            </a:extLst>
          </p:cNvPr>
          <p:cNvSpPr txBox="1"/>
          <p:nvPr/>
        </p:nvSpPr>
        <p:spPr>
          <a:xfrm>
            <a:off x="4583978" y="2689308"/>
            <a:ext cx="6930233"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广东省田飞虎名师工作室成员</a:t>
            </a:r>
          </a:p>
        </p:txBody>
      </p:sp>
      <p:sp>
        <p:nvSpPr>
          <p:cNvPr id="12" name="TextBox 5">
            <a:extLst>
              <a:ext uri="{FF2B5EF4-FFF2-40B4-BE49-F238E27FC236}">
                <a16:creationId xmlns:a16="http://schemas.microsoft.com/office/drawing/2014/main" id="{4E0FF71F-E0B9-CD22-624F-2173B30E44A4}"/>
              </a:ext>
            </a:extLst>
          </p:cNvPr>
          <p:cNvSpPr txBox="1"/>
          <p:nvPr/>
        </p:nvSpPr>
        <p:spPr>
          <a:xfrm>
            <a:off x="4583978" y="3385424"/>
            <a:ext cx="6566334"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湛江市乐橙计算思维教研工作室助手</a:t>
            </a:r>
          </a:p>
        </p:txBody>
      </p:sp>
      <p:sp>
        <p:nvSpPr>
          <p:cNvPr id="15" name="TextBox 5">
            <a:extLst>
              <a:ext uri="{FF2B5EF4-FFF2-40B4-BE49-F238E27FC236}">
                <a16:creationId xmlns:a16="http://schemas.microsoft.com/office/drawing/2014/main" id="{F033B0DC-6909-B6B1-BF51-C3A0AE2B770B}"/>
              </a:ext>
            </a:extLst>
          </p:cNvPr>
          <p:cNvSpPr txBox="1"/>
          <p:nvPr/>
        </p:nvSpPr>
        <p:spPr>
          <a:xfrm>
            <a:off x="4583978" y="4081540"/>
            <a:ext cx="6566334"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a:t>
            </a:r>
            <a:r>
              <a:rPr lang="en-US" altLang="zh-CN" dirty="0">
                <a:latin typeface="微软雅黑" panose="020B0503020204020204" pitchFamily="34" charset="-122"/>
                <a:ea typeface="微软雅黑" panose="020B0503020204020204" pitchFamily="34" charset="-122"/>
              </a:rPr>
              <a:t>2023</a:t>
            </a:r>
            <a:r>
              <a:rPr lang="zh-CN" altLang="en-US" dirty="0">
                <a:latin typeface="微软雅黑" panose="020B0503020204020204" pitchFamily="34" charset="-122"/>
                <a:ea typeface="微软雅黑" panose="020B0503020204020204" pitchFamily="34" charset="-122"/>
              </a:rPr>
              <a:t>年湛江市中学语文青年教师教学基本功比赛一等奖</a:t>
            </a:r>
          </a:p>
        </p:txBody>
      </p:sp>
      <p:sp>
        <p:nvSpPr>
          <p:cNvPr id="16" name="TextBox 5">
            <a:extLst>
              <a:ext uri="{FF2B5EF4-FFF2-40B4-BE49-F238E27FC236}">
                <a16:creationId xmlns:a16="http://schemas.microsoft.com/office/drawing/2014/main" id="{C387BE27-1F3B-9E44-61AB-CB2D552186BB}"/>
              </a:ext>
            </a:extLst>
          </p:cNvPr>
          <p:cNvSpPr txBox="1"/>
          <p:nvPr/>
        </p:nvSpPr>
        <p:spPr>
          <a:xfrm>
            <a:off x="4583978" y="4777654"/>
            <a:ext cx="6930233"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参与主持或参与省级课题四项，市级课题二项，县级课题三项</a:t>
            </a:r>
          </a:p>
        </p:txBody>
      </p:sp>
      <p:sp>
        <p:nvSpPr>
          <p:cNvPr id="17" name="矩形 16">
            <a:extLst>
              <a:ext uri="{FF2B5EF4-FFF2-40B4-BE49-F238E27FC236}">
                <a16:creationId xmlns:a16="http://schemas.microsoft.com/office/drawing/2014/main" id="{D465D1F1-0676-8F0C-6CEF-EAAB7BFD4F62}"/>
              </a:ext>
            </a:extLst>
          </p:cNvPr>
          <p:cNvSpPr/>
          <p:nvPr/>
        </p:nvSpPr>
        <p:spPr>
          <a:xfrm>
            <a:off x="1126995" y="1456458"/>
            <a:ext cx="2670516" cy="3497353"/>
          </a:xfrm>
          <a:prstGeom prst="rect">
            <a:avLst/>
          </a:prstGeom>
          <a:solidFill>
            <a:schemeClr val="bg1"/>
          </a:solidFill>
          <a:ln>
            <a:noFill/>
          </a:ln>
          <a:effectLst>
            <a:outerShdw blurRad="50800" dist="50800" dir="168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Corbel" panose="020B0503020204020204" pitchFamily="34" charset="0"/>
              <a:ea typeface="阿里巴巴普惠体 M" panose="00020600040101010101" pitchFamily="18" charset="-122"/>
              <a:cs typeface="阿里巴巴普惠体 M" panose="00020600040101010101" pitchFamily="18" charset="-122"/>
              <a:sym typeface="Corbel" panose="020B0503020204020204" pitchFamily="34" charset="0"/>
            </a:endParaRPr>
          </a:p>
        </p:txBody>
      </p:sp>
      <p:pic>
        <p:nvPicPr>
          <p:cNvPr id="18" name="图片 17">
            <a:extLst>
              <a:ext uri="{FF2B5EF4-FFF2-40B4-BE49-F238E27FC236}">
                <a16:creationId xmlns:a16="http://schemas.microsoft.com/office/drawing/2014/main" id="{80018D63-8E0C-0AF3-6AFF-EB7770E99B2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214190" y="1665460"/>
            <a:ext cx="2499872" cy="3046452"/>
          </a:xfrm>
          <a:prstGeom prst="rect">
            <a:avLst/>
          </a:prstGeom>
        </p:spPr>
      </p:pic>
      <p:sp>
        <p:nvSpPr>
          <p:cNvPr id="19" name="TextBox 5">
            <a:extLst>
              <a:ext uri="{FF2B5EF4-FFF2-40B4-BE49-F238E27FC236}">
                <a16:creationId xmlns:a16="http://schemas.microsoft.com/office/drawing/2014/main" id="{118F4681-45C7-573B-AA41-61C4A2A33102}"/>
              </a:ext>
            </a:extLst>
          </p:cNvPr>
          <p:cNvSpPr txBox="1"/>
          <p:nvPr/>
        </p:nvSpPr>
        <p:spPr>
          <a:xfrm>
            <a:off x="4583978" y="1993192"/>
            <a:ext cx="7098182" cy="369332"/>
          </a:xfrm>
          <a:prstGeom prst="rect">
            <a:avLst/>
          </a:prstGeom>
          <a:noFill/>
        </p:spPr>
        <p:txBody>
          <a:bodyPr wrap="square" rtlCol="0">
            <a:spAutoFit/>
          </a:bodyPr>
          <a:lstStyle/>
          <a:p>
            <a:pPr marL="171450" lvl="1" indent="-171450">
              <a:buFont typeface="Wingdings" panose="05000000000000000000" pitchFamily="2" charset="2"/>
              <a:buChar char="l"/>
            </a:pPr>
            <a:r>
              <a:rPr lang="zh-CN" altLang="en-US" dirty="0">
                <a:latin typeface="微软雅黑" panose="020B0503020204020204" pitchFamily="34" charset="-122"/>
                <a:ea typeface="微软雅黑" panose="020B0503020204020204" pitchFamily="34" charset="-122"/>
              </a:rPr>
              <a:t>  广东省初中信息技术教研基地湛江基地学校（廉江）成员</a:t>
            </a:r>
          </a:p>
        </p:txBody>
      </p:sp>
    </p:spTree>
    <p:extLst>
      <p:ext uri="{BB962C8B-B14F-4D97-AF65-F5344CB8AC3E}">
        <p14:creationId xmlns:p14="http://schemas.microsoft.com/office/powerpoint/2010/main" val="12775130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1+#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500"/>
                            </p:stCondLst>
                            <p:childTnLst>
                              <p:par>
                                <p:cTn id="17" presetID="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 presetClass="entr" presetSubtype="8" fill="hold" grpId="0"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0-#ppt_w/2"/>
                                          </p:val>
                                        </p:tav>
                                        <p:tav tm="100000">
                                          <p:val>
                                            <p:strVal val="#ppt_x"/>
                                          </p:val>
                                        </p:tav>
                                      </p:tavLst>
                                    </p:anim>
                                    <p:anim calcmode="lin" valueType="num">
                                      <p:cBhvr additive="base">
                                        <p:cTn id="25" dur="500" fill="hold"/>
                                        <p:tgtEl>
                                          <p:spTgt spid="19"/>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fill="hold"/>
                                        <p:tgtEl>
                                          <p:spTgt spid="11"/>
                                        </p:tgtEl>
                                        <p:attrNameLst>
                                          <p:attrName>ppt_x</p:attrName>
                                        </p:attrNameLst>
                                      </p:cBhvr>
                                      <p:tavLst>
                                        <p:tav tm="0">
                                          <p:val>
                                            <p:strVal val="0-#ppt_w/2"/>
                                          </p:val>
                                        </p:tav>
                                        <p:tav tm="100000">
                                          <p:val>
                                            <p:strVal val="#ppt_x"/>
                                          </p:val>
                                        </p:tav>
                                      </p:tavLst>
                                    </p:anim>
                                    <p:anim calcmode="lin" valueType="num">
                                      <p:cBhvr additive="base">
                                        <p:cTn id="30" dur="500" fill="hold"/>
                                        <p:tgtEl>
                                          <p:spTgt spid="11"/>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2500"/>
                            </p:stCondLst>
                            <p:childTnLst>
                              <p:par>
                                <p:cTn id="37" presetID="2" presetClass="entr" presetSubtype="8"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additive="base">
                                        <p:cTn id="44" dur="500" fill="hold"/>
                                        <p:tgtEl>
                                          <p:spTgt spid="16"/>
                                        </p:tgtEl>
                                        <p:attrNameLst>
                                          <p:attrName>ppt_x</p:attrName>
                                        </p:attrNameLst>
                                      </p:cBhvr>
                                      <p:tavLst>
                                        <p:tav tm="0">
                                          <p:val>
                                            <p:strVal val="0-#ppt_w/2"/>
                                          </p:val>
                                        </p:tav>
                                        <p:tav tm="100000">
                                          <p:val>
                                            <p:strVal val="#ppt_x"/>
                                          </p:val>
                                        </p:tav>
                                      </p:tavLst>
                                    </p:anim>
                                    <p:anim calcmode="lin" valueType="num">
                                      <p:cBhvr additive="base">
                                        <p:cTn id="45"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1" grpId="0"/>
      <p:bldP spid="12" grpId="0"/>
      <p:bldP spid="15" grpId="0"/>
      <p:bldP spid="16" grpId="0"/>
      <p:bldP spid="1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2" name="矩形 1">
            <a:extLst>
              <a:ext uri="{FF2B5EF4-FFF2-40B4-BE49-F238E27FC236}">
                <a16:creationId xmlns:a16="http://schemas.microsoft.com/office/drawing/2014/main" id="{217D7DDE-0D06-E1F2-7EEA-244C82EFD67E}"/>
              </a:ext>
            </a:extLst>
          </p:cNvPr>
          <p:cNvSpPr/>
          <p:nvPr/>
        </p:nvSpPr>
        <p:spPr>
          <a:xfrm>
            <a:off x="4326378" y="927925"/>
            <a:ext cx="3954930" cy="769441"/>
          </a:xfrm>
          <a:prstGeom prst="rect">
            <a:avLst/>
          </a:prstGeom>
          <a:noFill/>
        </p:spPr>
        <p:txBody>
          <a:bodyPr wrap="square" lIns="91440" tIns="45720" rIns="91440" bIns="45720">
            <a:spAutoFit/>
          </a:bodyPr>
          <a:lstStyle/>
          <a:p>
            <a:pPr algn="ctr"/>
            <a:r>
              <a:rPr lang="en-US" altLang="zh-CN" sz="4400" dirty="0">
                <a:ln w="0"/>
                <a:solidFill>
                  <a:srgbClr val="0A5E46"/>
                </a:solidFill>
                <a:effectLst>
                  <a:reflection blurRad="6350" stA="53000" endA="300" endPos="35500" dir="5400000" sy="-90000" algn="bl" rotWithShape="0"/>
                </a:effectLst>
              </a:rPr>
              <a:t>AIGC</a:t>
            </a:r>
            <a:r>
              <a:rPr lang="zh-CN" altLang="en-US" sz="4400" dirty="0">
                <a:ln w="0"/>
                <a:solidFill>
                  <a:srgbClr val="0A5E46"/>
                </a:solidFill>
                <a:effectLst>
                  <a:reflection blurRad="6350" stA="53000" endA="300" endPos="35500" dir="5400000" sy="-90000" algn="bl" rotWithShape="0"/>
                </a:effectLst>
              </a:rPr>
              <a:t>的优势</a:t>
            </a:r>
          </a:p>
        </p:txBody>
      </p:sp>
      <p:graphicFrame>
        <p:nvGraphicFramePr>
          <p:cNvPr id="3" name="图示 2">
            <a:extLst>
              <a:ext uri="{FF2B5EF4-FFF2-40B4-BE49-F238E27FC236}">
                <a16:creationId xmlns:a16="http://schemas.microsoft.com/office/drawing/2014/main" id="{382C7224-5C31-3CDE-EBB8-18F1F14BAF54}"/>
              </a:ext>
            </a:extLst>
          </p:cNvPr>
          <p:cNvGraphicFramePr/>
          <p:nvPr/>
        </p:nvGraphicFramePr>
        <p:xfrm>
          <a:off x="1256665" y="1679185"/>
          <a:ext cx="5581015" cy="45984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图片 3">
            <a:extLst>
              <a:ext uri="{FF2B5EF4-FFF2-40B4-BE49-F238E27FC236}">
                <a16:creationId xmlns:a16="http://schemas.microsoft.com/office/drawing/2014/main" id="{DA35A032-0011-2601-8834-7DDDAB32ABF3}"/>
              </a:ext>
            </a:extLst>
          </p:cNvPr>
          <p:cNvPicPr>
            <a:picLocks noChangeAspect="1"/>
          </p:cNvPicPr>
          <p:nvPr/>
        </p:nvPicPr>
        <p:blipFill rotWithShape="1">
          <a:blip r:embed="rId8">
            <a:extLst>
              <a:ext uri="{28A0092B-C50C-407E-A947-70E740481C1C}">
                <a14:useLocalDpi xmlns:a14="http://schemas.microsoft.com/office/drawing/2010/main" val="0"/>
              </a:ext>
            </a:extLst>
          </a:blip>
          <a:srcRect r="37812"/>
          <a:stretch/>
        </p:blipFill>
        <p:spPr>
          <a:xfrm>
            <a:off x="7697141" y="2579576"/>
            <a:ext cx="3107561" cy="3076329"/>
          </a:xfrm>
          <a:prstGeom prst="rect">
            <a:avLst/>
          </a:prstGeom>
        </p:spPr>
      </p:pic>
      <p:sp>
        <p:nvSpPr>
          <p:cNvPr id="5" name="矩形 4">
            <a:extLst>
              <a:ext uri="{FF2B5EF4-FFF2-40B4-BE49-F238E27FC236}">
                <a16:creationId xmlns:a16="http://schemas.microsoft.com/office/drawing/2014/main" id="{62840CF3-13E5-2CAD-94CE-B177448C3BA7}"/>
              </a:ext>
            </a:extLst>
          </p:cNvPr>
          <p:cNvSpPr/>
          <p:nvPr/>
        </p:nvSpPr>
        <p:spPr>
          <a:xfrm>
            <a:off x="1515963" y="1949104"/>
            <a:ext cx="495234" cy="769441"/>
          </a:xfrm>
          <a:prstGeom prst="rect">
            <a:avLst/>
          </a:prstGeom>
          <a:noFill/>
        </p:spPr>
        <p:txBody>
          <a:bodyPr wrap="square" lIns="91440" tIns="45720" rIns="91440" bIns="45720">
            <a:spAutoFit/>
          </a:bodyPr>
          <a:lstStyle/>
          <a:p>
            <a:pPr algn="ctr"/>
            <a:r>
              <a:rPr lang="en-US" altLang="zh-CN" sz="4400" b="0" cap="none" spc="0" dirty="0">
                <a:ln w="0"/>
                <a:solidFill>
                  <a:schemeClr val="accent1"/>
                </a:solidFill>
                <a:effectLst>
                  <a:outerShdw blurRad="38100" dist="25400" dir="5400000" algn="ctr" rotWithShape="0">
                    <a:srgbClr val="6E747A">
                      <a:alpha val="43000"/>
                    </a:srgbClr>
                  </a:outerShdw>
                </a:effectLst>
              </a:rPr>
              <a:t>1</a:t>
            </a:r>
            <a:endParaRPr lang="zh-CN" altLang="en-US" sz="4400" b="0" cap="none" spc="0" dirty="0">
              <a:ln w="0"/>
              <a:solidFill>
                <a:schemeClr val="accent1"/>
              </a:solidFill>
              <a:effectLst>
                <a:outerShdw blurRad="38100" dist="25400" dir="5400000" algn="ctr" rotWithShape="0">
                  <a:srgbClr val="6E747A">
                    <a:alpha val="43000"/>
                  </a:srgbClr>
                </a:outerShdw>
              </a:effectLst>
            </a:endParaRPr>
          </a:p>
        </p:txBody>
      </p:sp>
      <p:sp>
        <p:nvSpPr>
          <p:cNvPr id="8" name="矩形 7">
            <a:extLst>
              <a:ext uri="{FF2B5EF4-FFF2-40B4-BE49-F238E27FC236}">
                <a16:creationId xmlns:a16="http://schemas.microsoft.com/office/drawing/2014/main" id="{232F5A9E-1B94-B56D-24FB-5F586FF915CB}"/>
              </a:ext>
            </a:extLst>
          </p:cNvPr>
          <p:cNvSpPr/>
          <p:nvPr/>
        </p:nvSpPr>
        <p:spPr>
          <a:xfrm>
            <a:off x="1908981" y="3038052"/>
            <a:ext cx="495234" cy="769441"/>
          </a:xfrm>
          <a:prstGeom prst="rect">
            <a:avLst/>
          </a:prstGeom>
          <a:noFill/>
        </p:spPr>
        <p:txBody>
          <a:bodyPr wrap="square" lIns="91440" tIns="45720" rIns="91440" bIns="45720">
            <a:spAutoFit/>
          </a:bodyPr>
          <a:lstStyle/>
          <a:p>
            <a:pPr algn="ctr"/>
            <a:r>
              <a:rPr lang="en-US" altLang="zh-CN" sz="4400" b="0" cap="none" spc="0" dirty="0">
                <a:ln w="0"/>
                <a:solidFill>
                  <a:schemeClr val="accent1"/>
                </a:solidFill>
                <a:effectLst>
                  <a:outerShdw blurRad="38100" dist="25400" dir="5400000" algn="ctr" rotWithShape="0">
                    <a:srgbClr val="6E747A">
                      <a:alpha val="43000"/>
                    </a:srgbClr>
                  </a:outerShdw>
                </a:effectLst>
              </a:rPr>
              <a:t>2</a:t>
            </a:r>
            <a:endParaRPr lang="zh-CN" altLang="en-US" sz="4400" b="0" cap="none" spc="0" dirty="0">
              <a:ln w="0"/>
              <a:solidFill>
                <a:schemeClr val="accent1"/>
              </a:solidFill>
              <a:effectLst>
                <a:outerShdw blurRad="38100" dist="25400" dir="5400000" algn="ctr" rotWithShape="0">
                  <a:srgbClr val="6E747A">
                    <a:alpha val="43000"/>
                  </a:srgbClr>
                </a:outerShdw>
              </a:effectLst>
            </a:endParaRPr>
          </a:p>
        </p:txBody>
      </p:sp>
      <p:sp>
        <p:nvSpPr>
          <p:cNvPr id="12" name="矩形 11">
            <a:extLst>
              <a:ext uri="{FF2B5EF4-FFF2-40B4-BE49-F238E27FC236}">
                <a16:creationId xmlns:a16="http://schemas.microsoft.com/office/drawing/2014/main" id="{63C2F7FB-C13B-7DE6-2784-998518DBAA46}"/>
              </a:ext>
            </a:extLst>
          </p:cNvPr>
          <p:cNvSpPr/>
          <p:nvPr/>
        </p:nvSpPr>
        <p:spPr>
          <a:xfrm>
            <a:off x="1918658" y="4117741"/>
            <a:ext cx="495234" cy="769441"/>
          </a:xfrm>
          <a:prstGeom prst="rect">
            <a:avLst/>
          </a:prstGeom>
          <a:noFill/>
        </p:spPr>
        <p:txBody>
          <a:bodyPr wrap="square" lIns="91440" tIns="45720" rIns="91440" bIns="45720">
            <a:spAutoFit/>
          </a:bodyPr>
          <a:lstStyle/>
          <a:p>
            <a:pPr algn="ctr"/>
            <a:r>
              <a:rPr lang="en-US" altLang="zh-CN" sz="4400" b="0" cap="none" spc="0" dirty="0">
                <a:ln w="0"/>
                <a:solidFill>
                  <a:schemeClr val="accent1"/>
                </a:solidFill>
                <a:effectLst>
                  <a:outerShdw blurRad="38100" dist="25400" dir="5400000" algn="ctr" rotWithShape="0">
                    <a:srgbClr val="6E747A">
                      <a:alpha val="43000"/>
                    </a:srgbClr>
                  </a:outerShdw>
                </a:effectLst>
              </a:rPr>
              <a:t>3</a:t>
            </a:r>
            <a:endParaRPr lang="zh-CN" altLang="en-US" sz="4400" b="0" cap="none" spc="0" dirty="0">
              <a:ln w="0"/>
              <a:solidFill>
                <a:schemeClr val="accent1"/>
              </a:solidFill>
              <a:effectLst>
                <a:outerShdw blurRad="38100" dist="25400" dir="5400000" algn="ctr" rotWithShape="0">
                  <a:srgbClr val="6E747A">
                    <a:alpha val="43000"/>
                  </a:srgbClr>
                </a:outerShdw>
              </a:effectLst>
            </a:endParaRPr>
          </a:p>
        </p:txBody>
      </p:sp>
      <p:sp>
        <p:nvSpPr>
          <p:cNvPr id="13" name="矩形 12">
            <a:extLst>
              <a:ext uri="{FF2B5EF4-FFF2-40B4-BE49-F238E27FC236}">
                <a16:creationId xmlns:a16="http://schemas.microsoft.com/office/drawing/2014/main" id="{23E53080-C512-7034-8058-A8108024B33C}"/>
              </a:ext>
            </a:extLst>
          </p:cNvPr>
          <p:cNvSpPr/>
          <p:nvPr/>
        </p:nvSpPr>
        <p:spPr>
          <a:xfrm>
            <a:off x="1494689" y="5156580"/>
            <a:ext cx="495234" cy="769441"/>
          </a:xfrm>
          <a:prstGeom prst="rect">
            <a:avLst/>
          </a:prstGeom>
          <a:noFill/>
        </p:spPr>
        <p:txBody>
          <a:bodyPr wrap="square" lIns="91440" tIns="45720" rIns="91440" bIns="45720">
            <a:spAutoFit/>
          </a:bodyPr>
          <a:lstStyle/>
          <a:p>
            <a:pPr algn="ctr"/>
            <a:r>
              <a:rPr lang="en-US" altLang="zh-CN" sz="4400" b="0" cap="none" spc="0" dirty="0">
                <a:ln w="0"/>
                <a:solidFill>
                  <a:schemeClr val="accent1"/>
                </a:solidFill>
                <a:effectLst>
                  <a:outerShdw blurRad="38100" dist="25400" dir="5400000" algn="ctr" rotWithShape="0">
                    <a:srgbClr val="6E747A">
                      <a:alpha val="43000"/>
                    </a:srgbClr>
                  </a:outerShdw>
                </a:effectLst>
              </a:rPr>
              <a:t>4</a:t>
            </a:r>
            <a:endParaRPr lang="zh-CN" altLang="en-US" sz="4400" b="0" cap="none" spc="0" dirty="0">
              <a:ln w="0"/>
              <a:solidFill>
                <a:schemeClr val="accent1"/>
              </a:solidFill>
              <a:effectLst>
                <a:outerShdw blurRad="38100" dist="25400" dir="5400000" algn="ctr" rotWithShape="0">
                  <a:srgbClr val="6E747A">
                    <a:alpha val="43000"/>
                  </a:srgbClr>
                </a:outerShdw>
              </a:effectLst>
            </a:endParaRPr>
          </a:p>
        </p:txBody>
      </p:sp>
    </p:spTree>
    <p:extLst>
      <p:ext uri="{BB962C8B-B14F-4D97-AF65-F5344CB8AC3E}">
        <p14:creationId xmlns:p14="http://schemas.microsoft.com/office/powerpoint/2010/main" val="13988939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2" name="矩形 1">
            <a:extLst>
              <a:ext uri="{FF2B5EF4-FFF2-40B4-BE49-F238E27FC236}">
                <a16:creationId xmlns:a16="http://schemas.microsoft.com/office/drawing/2014/main" id="{217D7DDE-0D06-E1F2-7EEA-244C82EFD67E}"/>
              </a:ext>
            </a:extLst>
          </p:cNvPr>
          <p:cNvSpPr/>
          <p:nvPr/>
        </p:nvSpPr>
        <p:spPr>
          <a:xfrm>
            <a:off x="3367368" y="1312412"/>
            <a:ext cx="5273948" cy="584775"/>
          </a:xfrm>
          <a:prstGeom prst="rect">
            <a:avLst/>
          </a:prstGeom>
          <a:noFill/>
        </p:spPr>
        <p:txBody>
          <a:bodyPr wrap="square" lIns="91440" tIns="45720" rIns="91440" bIns="45720">
            <a:spAutoFit/>
          </a:bodyPr>
          <a:lstStyle/>
          <a:p>
            <a:pPr algn="ctr"/>
            <a:r>
              <a:rPr lang="en-US" altLang="zh-CN" sz="3200" dirty="0">
                <a:ln w="0"/>
                <a:solidFill>
                  <a:srgbClr val="0A5E46"/>
                </a:solidFill>
                <a:effectLst>
                  <a:reflection blurRad="6350" stA="53000" endA="300" endPos="35500" dir="5400000" sy="-90000" algn="bl" rotWithShape="0"/>
                </a:effectLst>
              </a:rPr>
              <a:t>AIGC</a:t>
            </a:r>
            <a:r>
              <a:rPr lang="zh-CN" altLang="en-US" sz="3200" dirty="0">
                <a:ln w="0"/>
                <a:solidFill>
                  <a:srgbClr val="0A5E46"/>
                </a:solidFill>
                <a:effectLst>
                  <a:reflection blurRad="6350" stA="53000" endA="300" endPos="35500" dir="5400000" sy="-90000" algn="bl" rotWithShape="0"/>
                </a:effectLst>
              </a:rPr>
              <a:t>的提问的艺术</a:t>
            </a:r>
          </a:p>
        </p:txBody>
      </p:sp>
      <p:sp>
        <p:nvSpPr>
          <p:cNvPr id="15" name="文本框 14">
            <a:extLst>
              <a:ext uri="{FF2B5EF4-FFF2-40B4-BE49-F238E27FC236}">
                <a16:creationId xmlns:a16="http://schemas.microsoft.com/office/drawing/2014/main" id="{062818DD-9A45-C98E-F1E1-C35B5517BC70}"/>
              </a:ext>
            </a:extLst>
          </p:cNvPr>
          <p:cNvSpPr txBox="1"/>
          <p:nvPr/>
        </p:nvSpPr>
        <p:spPr>
          <a:xfrm>
            <a:off x="1015602" y="1705719"/>
            <a:ext cx="8353425" cy="1704954"/>
          </a:xfrm>
          <a:prstGeom prst="rect">
            <a:avLst/>
          </a:prstGeom>
          <a:noFill/>
        </p:spPr>
        <p:txBody>
          <a:bodyPr wrap="square" rtlCol="0">
            <a:spAutoFit/>
          </a:bodyPr>
          <a:lstStyle/>
          <a:p>
            <a:pPr>
              <a:lnSpc>
                <a:spcPct val="150000"/>
              </a:lnSpc>
            </a:pPr>
            <a:r>
              <a:rPr lang="en-US" altLang="zh-CN" dirty="0"/>
              <a:t>Prompt</a:t>
            </a:r>
            <a:r>
              <a:rPr lang="zh-CN" altLang="en-US" dirty="0"/>
              <a:t>公式</a:t>
            </a:r>
            <a:endParaRPr lang="en-US" altLang="zh-CN" dirty="0"/>
          </a:p>
          <a:p>
            <a:pPr marL="342900" indent="-342900">
              <a:lnSpc>
                <a:spcPct val="150000"/>
              </a:lnSpc>
              <a:buFont typeface="Wingdings" panose="05000000000000000000" pitchFamily="2" charset="2"/>
              <a:buChar char="Ø"/>
            </a:pPr>
            <a:r>
              <a:rPr lang="zh-CN" altLang="en-US" dirty="0"/>
              <a:t>任务：明确而简洁地陈述</a:t>
            </a:r>
            <a:r>
              <a:rPr lang="en-US" altLang="zh-CN" dirty="0"/>
              <a:t>Prompt</a:t>
            </a:r>
            <a:r>
              <a:rPr lang="zh-CN" altLang="en-US" dirty="0"/>
              <a:t>要求模型生成的内容。</a:t>
            </a:r>
            <a:endParaRPr lang="en-US" altLang="zh-CN" dirty="0"/>
          </a:p>
          <a:p>
            <a:pPr marL="342900" indent="-342900">
              <a:lnSpc>
                <a:spcPct val="150000"/>
              </a:lnSpc>
              <a:buFont typeface="Wingdings" panose="05000000000000000000" pitchFamily="2" charset="2"/>
              <a:buChar char="Ø"/>
            </a:pPr>
            <a:r>
              <a:rPr lang="zh-CN" altLang="en-US" dirty="0"/>
              <a:t>指令：模型在生成文本时应遵循的指令。</a:t>
            </a:r>
            <a:endParaRPr lang="en-US" altLang="zh-CN" dirty="0"/>
          </a:p>
          <a:p>
            <a:pPr marL="342900" indent="-342900">
              <a:lnSpc>
                <a:spcPct val="150000"/>
              </a:lnSpc>
              <a:buFont typeface="Wingdings" panose="05000000000000000000" pitchFamily="2" charset="2"/>
              <a:buChar char="Ø"/>
            </a:pPr>
            <a:r>
              <a:rPr lang="zh-CN" altLang="en-US" dirty="0"/>
              <a:t>角色：模型在生成文本时应扮演的角色。</a:t>
            </a:r>
            <a:endParaRPr lang="en-US" altLang="zh-CN" dirty="0"/>
          </a:p>
        </p:txBody>
      </p:sp>
      <p:sp>
        <p:nvSpPr>
          <p:cNvPr id="17" name="圆角矩形 5">
            <a:extLst>
              <a:ext uri="{FF2B5EF4-FFF2-40B4-BE49-F238E27FC236}">
                <a16:creationId xmlns:a16="http://schemas.microsoft.com/office/drawing/2014/main" id="{B34313DA-CB88-C01C-D11A-F9ACC6FBE880}"/>
              </a:ext>
            </a:extLst>
          </p:cNvPr>
          <p:cNvSpPr/>
          <p:nvPr/>
        </p:nvSpPr>
        <p:spPr>
          <a:xfrm>
            <a:off x="6940982" y="3651756"/>
            <a:ext cx="3543300" cy="5420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角色：小学</a:t>
            </a:r>
            <a:r>
              <a:rPr lang="en-US" altLang="zh-CN" dirty="0"/>
              <a:t>XX</a:t>
            </a:r>
            <a:r>
              <a:rPr lang="zh-CN" altLang="en-US" dirty="0"/>
              <a:t>教师</a:t>
            </a:r>
          </a:p>
        </p:txBody>
      </p:sp>
      <p:sp>
        <p:nvSpPr>
          <p:cNvPr id="18" name="圆角矩形 6">
            <a:extLst>
              <a:ext uri="{FF2B5EF4-FFF2-40B4-BE49-F238E27FC236}">
                <a16:creationId xmlns:a16="http://schemas.microsoft.com/office/drawing/2014/main" id="{C2ECE819-3BF5-BCA4-85E5-6075A0BEA0DD}"/>
              </a:ext>
            </a:extLst>
          </p:cNvPr>
          <p:cNvSpPr/>
          <p:nvPr/>
        </p:nvSpPr>
        <p:spPr>
          <a:xfrm>
            <a:off x="6955766" y="4287958"/>
            <a:ext cx="3528516" cy="54205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任务：生成课程内容</a:t>
            </a:r>
          </a:p>
        </p:txBody>
      </p:sp>
      <p:sp>
        <p:nvSpPr>
          <p:cNvPr id="19" name="圆角矩形 7">
            <a:extLst>
              <a:ext uri="{FF2B5EF4-FFF2-40B4-BE49-F238E27FC236}">
                <a16:creationId xmlns:a16="http://schemas.microsoft.com/office/drawing/2014/main" id="{6A5CFF00-C109-7046-9DF2-C79EA7CE8935}"/>
              </a:ext>
            </a:extLst>
          </p:cNvPr>
          <p:cNvSpPr/>
          <p:nvPr/>
        </p:nvSpPr>
        <p:spPr>
          <a:xfrm>
            <a:off x="6940982" y="4924160"/>
            <a:ext cx="3543300" cy="5564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指令：和学科有关</a:t>
            </a:r>
          </a:p>
        </p:txBody>
      </p:sp>
      <p:pic>
        <p:nvPicPr>
          <p:cNvPr id="8" name="图片 7">
            <a:extLst>
              <a:ext uri="{FF2B5EF4-FFF2-40B4-BE49-F238E27FC236}">
                <a16:creationId xmlns:a16="http://schemas.microsoft.com/office/drawing/2014/main" id="{F942A186-9321-C6C3-7002-F7C8E63098D2}"/>
              </a:ext>
            </a:extLst>
          </p:cNvPr>
          <p:cNvPicPr>
            <a:picLocks noChangeAspect="1"/>
          </p:cNvPicPr>
          <p:nvPr/>
        </p:nvPicPr>
        <p:blipFill>
          <a:blip r:embed="rId3"/>
          <a:stretch>
            <a:fillRect/>
          </a:stretch>
        </p:blipFill>
        <p:spPr>
          <a:xfrm>
            <a:off x="1015602" y="3605927"/>
            <a:ext cx="5440863" cy="2448177"/>
          </a:xfrm>
          <a:prstGeom prst="rect">
            <a:avLst/>
          </a:prstGeom>
          <a:ln>
            <a:noFill/>
          </a:ln>
          <a:effectLst>
            <a:softEdge rad="112500"/>
          </a:effectLst>
        </p:spPr>
      </p:pic>
    </p:spTree>
    <p:extLst>
      <p:ext uri="{BB962C8B-B14F-4D97-AF65-F5344CB8AC3E}">
        <p14:creationId xmlns:p14="http://schemas.microsoft.com/office/powerpoint/2010/main" val="2770143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3" name="矩形 2">
            <a:extLst>
              <a:ext uri="{FF2B5EF4-FFF2-40B4-BE49-F238E27FC236}">
                <a16:creationId xmlns:a16="http://schemas.microsoft.com/office/drawing/2014/main" id="{3FE4C3BB-64F5-A60D-B811-9BE7FDCB523E}"/>
              </a:ext>
            </a:extLst>
          </p:cNvPr>
          <p:cNvSpPr/>
          <p:nvPr/>
        </p:nvSpPr>
        <p:spPr>
          <a:xfrm>
            <a:off x="1694432" y="1312412"/>
            <a:ext cx="8049403" cy="2116092"/>
          </a:xfrm>
          <a:prstGeom prst="rect">
            <a:avLst/>
          </a:prstGeom>
        </p:spPr>
        <p:txBody>
          <a:bodyPr wrap="square">
            <a:spAutoFit/>
            <a:scene3d>
              <a:camera prst="orthographicFront"/>
              <a:lightRig rig="threePt" dir="t"/>
            </a:scene3d>
            <a:sp3d contourW="12700"/>
          </a:bodyPr>
          <a:lstStyle/>
          <a:p>
            <a:pPr>
              <a:lnSpc>
                <a:spcPct val="120000"/>
              </a:lnSpc>
            </a:pPr>
            <a:r>
              <a:rPr lang="zh-CN" altLang="en-US" sz="2800" b="1" dirty="0">
                <a:solidFill>
                  <a:schemeClr val="tx1">
                    <a:lumMod val="65000"/>
                    <a:lumOff val="35000"/>
                  </a:schemeClr>
                </a:solidFill>
              </a:rPr>
              <a:t>练习：</a:t>
            </a:r>
            <a:endParaRPr lang="en-US" altLang="zh-CN" sz="2800" b="1" dirty="0">
              <a:solidFill>
                <a:schemeClr val="tx1">
                  <a:lumMod val="65000"/>
                  <a:lumOff val="35000"/>
                </a:schemeClr>
              </a:solidFill>
            </a:endParaRPr>
          </a:p>
          <a:p>
            <a:pPr>
              <a:lnSpc>
                <a:spcPct val="120000"/>
              </a:lnSpc>
            </a:pPr>
            <a:r>
              <a:rPr lang="zh-CN" altLang="en-US" sz="2800" b="1" dirty="0">
                <a:solidFill>
                  <a:schemeClr val="tx1">
                    <a:lumMod val="65000"/>
                    <a:lumOff val="35000"/>
                  </a:schemeClr>
                </a:solidFill>
              </a:rPr>
              <a:t>       请扫描以下二维码加入班级群，使用</a:t>
            </a:r>
            <a:r>
              <a:rPr lang="en-US" altLang="zh-CN" sz="2800" b="1" dirty="0">
                <a:solidFill>
                  <a:schemeClr val="tx1">
                    <a:lumMod val="65000"/>
                    <a:lumOff val="35000"/>
                  </a:schemeClr>
                </a:solidFill>
              </a:rPr>
              <a:t>AICG</a:t>
            </a:r>
            <a:r>
              <a:rPr lang="zh-CN" altLang="en-US" sz="2800" b="1" dirty="0">
                <a:solidFill>
                  <a:schemeClr val="tx1">
                    <a:lumMod val="65000"/>
                    <a:lumOff val="35000"/>
                  </a:schemeClr>
                </a:solidFill>
              </a:rPr>
              <a:t>技术，生成一份自己学科的教学设计或练习题，复制提交到班级群！</a:t>
            </a:r>
          </a:p>
        </p:txBody>
      </p:sp>
      <p:pic>
        <p:nvPicPr>
          <p:cNvPr id="5" name="图片 4">
            <a:extLst>
              <a:ext uri="{FF2B5EF4-FFF2-40B4-BE49-F238E27FC236}">
                <a16:creationId xmlns:a16="http://schemas.microsoft.com/office/drawing/2014/main" id="{39F7915E-6046-9B15-8FD7-ACFC42E164F6}"/>
              </a:ext>
            </a:extLst>
          </p:cNvPr>
          <p:cNvPicPr>
            <a:picLocks noChangeAspect="1"/>
          </p:cNvPicPr>
          <p:nvPr/>
        </p:nvPicPr>
        <p:blipFill>
          <a:blip r:embed="rId3"/>
          <a:stretch>
            <a:fillRect/>
          </a:stretch>
        </p:blipFill>
        <p:spPr>
          <a:xfrm>
            <a:off x="4726467" y="3004331"/>
            <a:ext cx="2905974" cy="2917692"/>
          </a:xfrm>
          <a:prstGeom prst="rect">
            <a:avLst/>
          </a:prstGeom>
        </p:spPr>
      </p:pic>
    </p:spTree>
    <p:extLst>
      <p:ext uri="{BB962C8B-B14F-4D97-AF65-F5344CB8AC3E}">
        <p14:creationId xmlns:p14="http://schemas.microsoft.com/office/powerpoint/2010/main" val="38399109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33" name="矩形 32"/>
          <p:cNvSpPr/>
          <p:nvPr/>
        </p:nvSpPr>
        <p:spPr>
          <a:xfrm>
            <a:off x="2335568" y="2763511"/>
            <a:ext cx="7368268" cy="564898"/>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800" b="1" dirty="0">
                <a:solidFill>
                  <a:schemeClr val="tx1">
                    <a:lumMod val="65000"/>
                    <a:lumOff val="35000"/>
                  </a:schemeClr>
                </a:solidFill>
              </a:rPr>
              <a:t>策略三：利用互联网进行自我知识提升</a:t>
            </a:r>
          </a:p>
        </p:txBody>
      </p:sp>
    </p:spTree>
    <p:extLst>
      <p:ext uri="{BB962C8B-B14F-4D97-AF65-F5344CB8AC3E}">
        <p14:creationId xmlns:p14="http://schemas.microsoft.com/office/powerpoint/2010/main" val="35437095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007766" y="1844825"/>
            <a:ext cx="4358642" cy="3754002"/>
            <a:chOff x="2927983" y="1706880"/>
            <a:chExt cx="3300417" cy="2842577"/>
          </a:xfrm>
        </p:grpSpPr>
        <p:grpSp>
          <p:nvGrpSpPr>
            <p:cNvPr id="18" name="组合 17"/>
            <p:cNvGrpSpPr/>
            <p:nvPr/>
          </p:nvGrpSpPr>
          <p:grpSpPr>
            <a:xfrm>
              <a:off x="3913975" y="2114474"/>
              <a:ext cx="1316050" cy="2071525"/>
              <a:chOff x="3731880" y="1930400"/>
              <a:chExt cx="1680239" cy="2644775"/>
            </a:xfrm>
          </p:grpSpPr>
          <p:sp>
            <p:nvSpPr>
              <p:cNvPr id="32" name="任意多边形: 形状 31"/>
              <p:cNvSpPr/>
              <p:nvPr/>
            </p:nvSpPr>
            <p:spPr>
              <a:xfrm>
                <a:off x="3731880" y="1930400"/>
                <a:ext cx="1680239" cy="2005123"/>
              </a:xfrm>
              <a:custGeom>
                <a:avLst/>
                <a:gdLst/>
                <a:ahLst/>
                <a:cxnLst/>
                <a:rect l="0" t="0" r="0" b="0"/>
                <a:pathLst>
                  <a:path w="120000" h="120000" extrusionOk="0">
                    <a:moveTo>
                      <a:pt x="60000" y="0"/>
                    </a:moveTo>
                    <a:lnTo>
                      <a:pt x="60000" y="0"/>
                    </a:lnTo>
                    <a:lnTo>
                      <a:pt x="60000" y="0"/>
                    </a:lnTo>
                    <a:lnTo>
                      <a:pt x="58466" y="28"/>
                    </a:lnTo>
                    <a:lnTo>
                      <a:pt x="56933" y="85"/>
                    </a:lnTo>
                    <a:lnTo>
                      <a:pt x="55400" y="171"/>
                    </a:lnTo>
                    <a:lnTo>
                      <a:pt x="53901" y="285"/>
                    </a:lnTo>
                    <a:lnTo>
                      <a:pt x="52402" y="399"/>
                    </a:lnTo>
                    <a:lnTo>
                      <a:pt x="50902" y="599"/>
                    </a:lnTo>
                    <a:lnTo>
                      <a:pt x="49403" y="799"/>
                    </a:lnTo>
                    <a:lnTo>
                      <a:pt x="47938" y="1027"/>
                    </a:lnTo>
                    <a:lnTo>
                      <a:pt x="46473" y="1284"/>
                    </a:lnTo>
                    <a:lnTo>
                      <a:pt x="45008" y="1598"/>
                    </a:lnTo>
                    <a:lnTo>
                      <a:pt x="43577" y="1912"/>
                    </a:lnTo>
                    <a:lnTo>
                      <a:pt x="42180" y="2255"/>
                    </a:lnTo>
                    <a:lnTo>
                      <a:pt x="40749" y="2683"/>
                    </a:lnTo>
                    <a:lnTo>
                      <a:pt x="39386" y="3083"/>
                    </a:lnTo>
                    <a:lnTo>
                      <a:pt x="38023" y="3483"/>
                    </a:lnTo>
                    <a:lnTo>
                      <a:pt x="36660" y="3968"/>
                    </a:lnTo>
                    <a:lnTo>
                      <a:pt x="35332" y="4453"/>
                    </a:lnTo>
                    <a:lnTo>
                      <a:pt x="34003" y="4967"/>
                    </a:lnTo>
                    <a:lnTo>
                      <a:pt x="32708" y="5538"/>
                    </a:lnTo>
                    <a:lnTo>
                      <a:pt x="31413" y="6081"/>
                    </a:lnTo>
                    <a:lnTo>
                      <a:pt x="30153" y="6652"/>
                    </a:lnTo>
                    <a:lnTo>
                      <a:pt x="28926" y="7280"/>
                    </a:lnTo>
                    <a:lnTo>
                      <a:pt x="27666" y="7937"/>
                    </a:lnTo>
                    <a:lnTo>
                      <a:pt x="26473" y="8593"/>
                    </a:lnTo>
                    <a:lnTo>
                      <a:pt x="25281" y="9307"/>
                    </a:lnTo>
                    <a:lnTo>
                      <a:pt x="24122" y="9992"/>
                    </a:lnTo>
                    <a:lnTo>
                      <a:pt x="22998" y="10735"/>
                    </a:lnTo>
                    <a:lnTo>
                      <a:pt x="21873" y="11506"/>
                    </a:lnTo>
                    <a:lnTo>
                      <a:pt x="20749" y="12276"/>
                    </a:lnTo>
                    <a:lnTo>
                      <a:pt x="19693" y="13076"/>
                    </a:lnTo>
                    <a:lnTo>
                      <a:pt x="18603" y="13875"/>
                    </a:lnTo>
                    <a:lnTo>
                      <a:pt x="17580" y="14732"/>
                    </a:lnTo>
                    <a:lnTo>
                      <a:pt x="16558" y="15617"/>
                    </a:lnTo>
                    <a:lnTo>
                      <a:pt x="15604" y="16502"/>
                    </a:lnTo>
                    <a:lnTo>
                      <a:pt x="14616" y="17359"/>
                    </a:lnTo>
                    <a:lnTo>
                      <a:pt x="13730" y="18301"/>
                    </a:lnTo>
                    <a:lnTo>
                      <a:pt x="12810" y="19243"/>
                    </a:lnTo>
                    <a:lnTo>
                      <a:pt x="11925" y="20185"/>
                    </a:lnTo>
                    <a:lnTo>
                      <a:pt x="11107" y="21184"/>
                    </a:lnTo>
                    <a:lnTo>
                      <a:pt x="10289" y="22184"/>
                    </a:lnTo>
                    <a:lnTo>
                      <a:pt x="9437" y="23183"/>
                    </a:lnTo>
                    <a:lnTo>
                      <a:pt x="8688" y="24211"/>
                    </a:lnTo>
                    <a:lnTo>
                      <a:pt x="7938" y="25267"/>
                    </a:lnTo>
                    <a:lnTo>
                      <a:pt x="7223" y="26324"/>
                    </a:lnTo>
                    <a:lnTo>
                      <a:pt x="6575" y="27380"/>
                    </a:lnTo>
                    <a:lnTo>
                      <a:pt x="5928" y="28493"/>
                    </a:lnTo>
                    <a:lnTo>
                      <a:pt x="5315" y="29578"/>
                    </a:lnTo>
                    <a:lnTo>
                      <a:pt x="4735" y="30720"/>
                    </a:lnTo>
                    <a:lnTo>
                      <a:pt x="4156" y="31862"/>
                    </a:lnTo>
                    <a:lnTo>
                      <a:pt x="3645" y="32976"/>
                    </a:lnTo>
                    <a:lnTo>
                      <a:pt x="3134" y="34147"/>
                    </a:lnTo>
                    <a:lnTo>
                      <a:pt x="2691" y="35346"/>
                    </a:lnTo>
                    <a:lnTo>
                      <a:pt x="2282" y="36545"/>
                    </a:lnTo>
                    <a:lnTo>
                      <a:pt x="1908" y="37715"/>
                    </a:lnTo>
                    <a:lnTo>
                      <a:pt x="1533" y="38915"/>
                    </a:lnTo>
                    <a:lnTo>
                      <a:pt x="1226" y="40142"/>
                    </a:lnTo>
                    <a:lnTo>
                      <a:pt x="954" y="41370"/>
                    </a:lnTo>
                    <a:lnTo>
                      <a:pt x="715" y="42626"/>
                    </a:lnTo>
                    <a:lnTo>
                      <a:pt x="477" y="43882"/>
                    </a:lnTo>
                    <a:lnTo>
                      <a:pt x="340" y="45139"/>
                    </a:lnTo>
                    <a:lnTo>
                      <a:pt x="204" y="46423"/>
                    </a:lnTo>
                    <a:lnTo>
                      <a:pt x="68" y="47680"/>
                    </a:lnTo>
                    <a:lnTo>
                      <a:pt x="34" y="48965"/>
                    </a:lnTo>
                    <a:lnTo>
                      <a:pt x="0" y="50278"/>
                    </a:lnTo>
                    <a:lnTo>
                      <a:pt x="0" y="50278"/>
                    </a:lnTo>
                    <a:lnTo>
                      <a:pt x="34" y="52048"/>
                    </a:lnTo>
                    <a:lnTo>
                      <a:pt x="136" y="53818"/>
                    </a:lnTo>
                    <a:lnTo>
                      <a:pt x="340" y="55531"/>
                    </a:lnTo>
                    <a:lnTo>
                      <a:pt x="613" y="57273"/>
                    </a:lnTo>
                    <a:lnTo>
                      <a:pt x="885" y="58957"/>
                    </a:lnTo>
                    <a:lnTo>
                      <a:pt x="1260" y="60642"/>
                    </a:lnTo>
                    <a:lnTo>
                      <a:pt x="1771" y="62326"/>
                    </a:lnTo>
                    <a:lnTo>
                      <a:pt x="2248" y="63954"/>
                    </a:lnTo>
                    <a:lnTo>
                      <a:pt x="2862" y="65581"/>
                    </a:lnTo>
                    <a:lnTo>
                      <a:pt x="3475" y="67152"/>
                    </a:lnTo>
                    <a:lnTo>
                      <a:pt x="4190" y="68750"/>
                    </a:lnTo>
                    <a:lnTo>
                      <a:pt x="4940" y="70292"/>
                    </a:lnTo>
                    <a:lnTo>
                      <a:pt x="5758" y="71805"/>
                    </a:lnTo>
                    <a:lnTo>
                      <a:pt x="6678" y="73319"/>
                    </a:lnTo>
                    <a:lnTo>
                      <a:pt x="7597" y="74746"/>
                    </a:lnTo>
                    <a:lnTo>
                      <a:pt x="8586" y="76202"/>
                    </a:lnTo>
                    <a:lnTo>
                      <a:pt x="9642" y="77601"/>
                    </a:lnTo>
                    <a:lnTo>
                      <a:pt x="10766" y="78972"/>
                    </a:lnTo>
                    <a:lnTo>
                      <a:pt x="11925" y="80314"/>
                    </a:lnTo>
                    <a:lnTo>
                      <a:pt x="13117" y="81598"/>
                    </a:lnTo>
                    <a:lnTo>
                      <a:pt x="14378" y="82883"/>
                    </a:lnTo>
                    <a:lnTo>
                      <a:pt x="15672" y="84111"/>
                    </a:lnTo>
                    <a:lnTo>
                      <a:pt x="17035" y="85310"/>
                    </a:lnTo>
                    <a:lnTo>
                      <a:pt x="18398" y="86481"/>
                    </a:lnTo>
                    <a:lnTo>
                      <a:pt x="19863" y="87594"/>
                    </a:lnTo>
                    <a:lnTo>
                      <a:pt x="21328" y="88708"/>
                    </a:lnTo>
                    <a:lnTo>
                      <a:pt x="22862" y="89735"/>
                    </a:lnTo>
                    <a:lnTo>
                      <a:pt x="24463" y="90735"/>
                    </a:lnTo>
                    <a:lnTo>
                      <a:pt x="26064" y="91677"/>
                    </a:lnTo>
                    <a:lnTo>
                      <a:pt x="27700" y="92591"/>
                    </a:lnTo>
                    <a:lnTo>
                      <a:pt x="29369" y="93476"/>
                    </a:lnTo>
                    <a:lnTo>
                      <a:pt x="31073" y="94304"/>
                    </a:lnTo>
                    <a:lnTo>
                      <a:pt x="31073" y="120000"/>
                    </a:lnTo>
                    <a:lnTo>
                      <a:pt x="60000" y="120000"/>
                    </a:lnTo>
                    <a:lnTo>
                      <a:pt x="60000" y="119971"/>
                    </a:lnTo>
                    <a:lnTo>
                      <a:pt x="88926" y="119971"/>
                    </a:lnTo>
                    <a:lnTo>
                      <a:pt x="88926" y="94304"/>
                    </a:lnTo>
                    <a:lnTo>
                      <a:pt x="88926" y="94304"/>
                    </a:lnTo>
                    <a:lnTo>
                      <a:pt x="90630" y="93476"/>
                    </a:lnTo>
                    <a:lnTo>
                      <a:pt x="92333" y="92591"/>
                    </a:lnTo>
                    <a:lnTo>
                      <a:pt x="93969" y="91677"/>
                    </a:lnTo>
                    <a:lnTo>
                      <a:pt x="95570" y="90735"/>
                    </a:lnTo>
                    <a:lnTo>
                      <a:pt x="97172" y="89735"/>
                    </a:lnTo>
                    <a:lnTo>
                      <a:pt x="98671" y="88708"/>
                    </a:lnTo>
                    <a:lnTo>
                      <a:pt x="100170" y="87594"/>
                    </a:lnTo>
                    <a:lnTo>
                      <a:pt x="101601" y="86481"/>
                    </a:lnTo>
                    <a:lnTo>
                      <a:pt x="102998" y="85310"/>
                    </a:lnTo>
                    <a:lnTo>
                      <a:pt x="104361" y="84111"/>
                    </a:lnTo>
                    <a:lnTo>
                      <a:pt x="105621" y="82883"/>
                    </a:lnTo>
                    <a:lnTo>
                      <a:pt x="106916" y="81598"/>
                    </a:lnTo>
                    <a:lnTo>
                      <a:pt x="108109" y="80314"/>
                    </a:lnTo>
                    <a:lnTo>
                      <a:pt x="109267" y="78972"/>
                    </a:lnTo>
                    <a:lnTo>
                      <a:pt x="110357" y="77601"/>
                    </a:lnTo>
                    <a:lnTo>
                      <a:pt x="111413" y="76202"/>
                    </a:lnTo>
                    <a:lnTo>
                      <a:pt x="112436" y="74746"/>
                    </a:lnTo>
                    <a:lnTo>
                      <a:pt x="113356" y="73319"/>
                    </a:lnTo>
                    <a:lnTo>
                      <a:pt x="114241" y="71805"/>
                    </a:lnTo>
                    <a:lnTo>
                      <a:pt x="115059" y="70292"/>
                    </a:lnTo>
                    <a:lnTo>
                      <a:pt x="115843" y="68722"/>
                    </a:lnTo>
                    <a:lnTo>
                      <a:pt x="116558" y="67152"/>
                    </a:lnTo>
                    <a:lnTo>
                      <a:pt x="117172" y="65581"/>
                    </a:lnTo>
                    <a:lnTo>
                      <a:pt x="117751" y="63954"/>
                    </a:lnTo>
                    <a:lnTo>
                      <a:pt x="118262" y="62326"/>
                    </a:lnTo>
                    <a:lnTo>
                      <a:pt x="118739" y="60642"/>
                    </a:lnTo>
                    <a:lnTo>
                      <a:pt x="119148" y="58957"/>
                    </a:lnTo>
                    <a:lnTo>
                      <a:pt x="119420" y="57273"/>
                    </a:lnTo>
                    <a:lnTo>
                      <a:pt x="119693" y="55531"/>
                    </a:lnTo>
                    <a:lnTo>
                      <a:pt x="119897" y="53818"/>
                    </a:lnTo>
                    <a:lnTo>
                      <a:pt x="120000" y="52048"/>
                    </a:lnTo>
                    <a:lnTo>
                      <a:pt x="120000" y="50278"/>
                    </a:lnTo>
                    <a:lnTo>
                      <a:pt x="120000" y="50278"/>
                    </a:lnTo>
                    <a:lnTo>
                      <a:pt x="120000" y="48965"/>
                    </a:lnTo>
                    <a:lnTo>
                      <a:pt x="119931" y="47680"/>
                    </a:lnTo>
                    <a:lnTo>
                      <a:pt x="119863" y="46423"/>
                    </a:lnTo>
                    <a:lnTo>
                      <a:pt x="119693" y="45139"/>
                    </a:lnTo>
                    <a:lnTo>
                      <a:pt x="119557" y="43882"/>
                    </a:lnTo>
                    <a:lnTo>
                      <a:pt x="119318" y="42626"/>
                    </a:lnTo>
                    <a:lnTo>
                      <a:pt x="119045" y="41370"/>
                    </a:lnTo>
                    <a:lnTo>
                      <a:pt x="118807" y="40142"/>
                    </a:lnTo>
                    <a:lnTo>
                      <a:pt x="118500" y="38915"/>
                    </a:lnTo>
                    <a:lnTo>
                      <a:pt x="118126" y="37715"/>
                    </a:lnTo>
                    <a:lnTo>
                      <a:pt x="117751" y="36545"/>
                    </a:lnTo>
                    <a:lnTo>
                      <a:pt x="117342" y="35346"/>
                    </a:lnTo>
                    <a:lnTo>
                      <a:pt x="116865" y="34147"/>
                    </a:lnTo>
                    <a:lnTo>
                      <a:pt x="116354" y="32976"/>
                    </a:lnTo>
                    <a:lnTo>
                      <a:pt x="115843" y="31862"/>
                    </a:lnTo>
                    <a:lnTo>
                      <a:pt x="115298" y="30720"/>
                    </a:lnTo>
                    <a:lnTo>
                      <a:pt x="114718" y="29578"/>
                    </a:lnTo>
                    <a:lnTo>
                      <a:pt x="114105" y="28493"/>
                    </a:lnTo>
                    <a:lnTo>
                      <a:pt x="113424" y="27380"/>
                    </a:lnTo>
                    <a:lnTo>
                      <a:pt x="112776" y="26324"/>
                    </a:lnTo>
                    <a:lnTo>
                      <a:pt x="112061" y="25267"/>
                    </a:lnTo>
                    <a:lnTo>
                      <a:pt x="111345" y="24211"/>
                    </a:lnTo>
                    <a:lnTo>
                      <a:pt x="110562" y="23183"/>
                    </a:lnTo>
                    <a:lnTo>
                      <a:pt x="109778" y="22184"/>
                    </a:lnTo>
                    <a:lnTo>
                      <a:pt x="108926" y="21184"/>
                    </a:lnTo>
                    <a:lnTo>
                      <a:pt x="108109" y="20185"/>
                    </a:lnTo>
                    <a:lnTo>
                      <a:pt x="107223" y="19243"/>
                    </a:lnTo>
                    <a:lnTo>
                      <a:pt x="106303" y="18301"/>
                    </a:lnTo>
                    <a:lnTo>
                      <a:pt x="105383" y="17359"/>
                    </a:lnTo>
                    <a:lnTo>
                      <a:pt x="104429" y="16502"/>
                    </a:lnTo>
                    <a:lnTo>
                      <a:pt x="103475" y="15617"/>
                    </a:lnTo>
                    <a:lnTo>
                      <a:pt x="102453" y="14732"/>
                    </a:lnTo>
                    <a:lnTo>
                      <a:pt x="101396" y="13875"/>
                    </a:lnTo>
                    <a:lnTo>
                      <a:pt x="100340" y="13076"/>
                    </a:lnTo>
                    <a:lnTo>
                      <a:pt x="99250" y="12276"/>
                    </a:lnTo>
                    <a:lnTo>
                      <a:pt x="98160" y="11506"/>
                    </a:lnTo>
                    <a:lnTo>
                      <a:pt x="97035" y="10735"/>
                    </a:lnTo>
                    <a:lnTo>
                      <a:pt x="95911" y="9992"/>
                    </a:lnTo>
                    <a:lnTo>
                      <a:pt x="94752" y="9307"/>
                    </a:lnTo>
                    <a:lnTo>
                      <a:pt x="93560" y="8593"/>
                    </a:lnTo>
                    <a:lnTo>
                      <a:pt x="92367" y="7937"/>
                    </a:lnTo>
                    <a:lnTo>
                      <a:pt x="91141" y="7280"/>
                    </a:lnTo>
                    <a:lnTo>
                      <a:pt x="89880" y="6652"/>
                    </a:lnTo>
                    <a:lnTo>
                      <a:pt x="88620" y="6081"/>
                    </a:lnTo>
                    <a:lnTo>
                      <a:pt x="87325" y="5538"/>
                    </a:lnTo>
                    <a:lnTo>
                      <a:pt x="86030" y="4967"/>
                    </a:lnTo>
                    <a:lnTo>
                      <a:pt x="84701" y="4453"/>
                    </a:lnTo>
                    <a:lnTo>
                      <a:pt x="83373" y="3968"/>
                    </a:lnTo>
                    <a:lnTo>
                      <a:pt x="82010" y="3483"/>
                    </a:lnTo>
                    <a:lnTo>
                      <a:pt x="80647" y="3083"/>
                    </a:lnTo>
                    <a:lnTo>
                      <a:pt x="79284" y="2683"/>
                    </a:lnTo>
                    <a:lnTo>
                      <a:pt x="77853" y="2255"/>
                    </a:lnTo>
                    <a:lnTo>
                      <a:pt x="76422" y="1912"/>
                    </a:lnTo>
                    <a:lnTo>
                      <a:pt x="74991" y="1598"/>
                    </a:lnTo>
                    <a:lnTo>
                      <a:pt x="73560" y="1284"/>
                    </a:lnTo>
                    <a:lnTo>
                      <a:pt x="72129" y="1027"/>
                    </a:lnTo>
                    <a:lnTo>
                      <a:pt x="70664" y="799"/>
                    </a:lnTo>
                    <a:lnTo>
                      <a:pt x="69165" y="599"/>
                    </a:lnTo>
                    <a:lnTo>
                      <a:pt x="67666" y="399"/>
                    </a:lnTo>
                    <a:lnTo>
                      <a:pt x="66166" y="285"/>
                    </a:lnTo>
                    <a:lnTo>
                      <a:pt x="64599" y="171"/>
                    </a:lnTo>
                    <a:lnTo>
                      <a:pt x="63100" y="85"/>
                    </a:lnTo>
                    <a:lnTo>
                      <a:pt x="61567" y="28"/>
                    </a:lnTo>
                    <a:lnTo>
                      <a:pt x="60000" y="0"/>
                    </a:lnTo>
                    <a:lnTo>
                      <a:pt x="60000" y="0"/>
                    </a:lnTo>
                    <a:close/>
                  </a:path>
                </a:pathLst>
              </a:custGeom>
              <a:solidFill>
                <a:schemeClr val="bg1">
                  <a:lumMod val="85000"/>
                </a:schemeClr>
              </a:solidFill>
              <a:ln>
                <a:noFill/>
              </a:ln>
            </p:spPr>
            <p:txBody>
              <a:bodyPr anchor="ctr"/>
              <a:lstStyle/>
              <a:p>
                <a:pPr algn="ctr"/>
                <a:endParaRPr/>
              </a:p>
            </p:txBody>
          </p:sp>
          <p:sp>
            <p:nvSpPr>
              <p:cNvPr id="33" name="任意多边形: 形状 32"/>
              <p:cNvSpPr/>
              <p:nvPr/>
            </p:nvSpPr>
            <p:spPr>
              <a:xfrm>
                <a:off x="4345871" y="4464441"/>
                <a:ext cx="459418" cy="110734"/>
              </a:xfrm>
              <a:custGeom>
                <a:avLst/>
                <a:gdLst/>
                <a:ahLst/>
                <a:cxnLst/>
                <a:rect l="0" t="0" r="0" b="0"/>
                <a:pathLst>
                  <a:path w="120000" h="120000" extrusionOk="0">
                    <a:moveTo>
                      <a:pt x="120000" y="60213"/>
                    </a:moveTo>
                    <a:lnTo>
                      <a:pt x="120000" y="60213"/>
                    </a:lnTo>
                    <a:lnTo>
                      <a:pt x="119875" y="66619"/>
                    </a:lnTo>
                    <a:lnTo>
                      <a:pt x="119501" y="72170"/>
                    </a:lnTo>
                    <a:lnTo>
                      <a:pt x="119127" y="77722"/>
                    </a:lnTo>
                    <a:lnTo>
                      <a:pt x="118629" y="83274"/>
                    </a:lnTo>
                    <a:lnTo>
                      <a:pt x="117757" y="88398"/>
                    </a:lnTo>
                    <a:lnTo>
                      <a:pt x="117009" y="93523"/>
                    </a:lnTo>
                    <a:lnTo>
                      <a:pt x="116012" y="97793"/>
                    </a:lnTo>
                    <a:lnTo>
                      <a:pt x="114890" y="102064"/>
                    </a:lnTo>
                    <a:lnTo>
                      <a:pt x="113644" y="106334"/>
                    </a:lnTo>
                    <a:lnTo>
                      <a:pt x="112274" y="109750"/>
                    </a:lnTo>
                    <a:lnTo>
                      <a:pt x="110778" y="112313"/>
                    </a:lnTo>
                    <a:lnTo>
                      <a:pt x="109283" y="115302"/>
                    </a:lnTo>
                    <a:lnTo>
                      <a:pt x="107663" y="117010"/>
                    </a:lnTo>
                    <a:lnTo>
                      <a:pt x="106043" y="118718"/>
                    </a:lnTo>
                    <a:lnTo>
                      <a:pt x="104299" y="119572"/>
                    </a:lnTo>
                    <a:lnTo>
                      <a:pt x="102554" y="120000"/>
                    </a:lnTo>
                    <a:lnTo>
                      <a:pt x="17445" y="120000"/>
                    </a:lnTo>
                    <a:lnTo>
                      <a:pt x="17445" y="120000"/>
                    </a:lnTo>
                    <a:lnTo>
                      <a:pt x="15576" y="119572"/>
                    </a:lnTo>
                    <a:lnTo>
                      <a:pt x="13956" y="118718"/>
                    </a:lnTo>
                    <a:lnTo>
                      <a:pt x="12336" y="117010"/>
                    </a:lnTo>
                    <a:lnTo>
                      <a:pt x="10716" y="115302"/>
                    </a:lnTo>
                    <a:lnTo>
                      <a:pt x="9096" y="112313"/>
                    </a:lnTo>
                    <a:lnTo>
                      <a:pt x="7601" y="109750"/>
                    </a:lnTo>
                    <a:lnTo>
                      <a:pt x="6355" y="106334"/>
                    </a:lnTo>
                    <a:lnTo>
                      <a:pt x="5233" y="102064"/>
                    </a:lnTo>
                    <a:lnTo>
                      <a:pt x="3987" y="97793"/>
                    </a:lnTo>
                    <a:lnTo>
                      <a:pt x="2990" y="93523"/>
                    </a:lnTo>
                    <a:lnTo>
                      <a:pt x="2118" y="88398"/>
                    </a:lnTo>
                    <a:lnTo>
                      <a:pt x="1370" y="83274"/>
                    </a:lnTo>
                    <a:lnTo>
                      <a:pt x="747" y="77722"/>
                    </a:lnTo>
                    <a:lnTo>
                      <a:pt x="373" y="72170"/>
                    </a:lnTo>
                    <a:lnTo>
                      <a:pt x="124" y="66619"/>
                    </a:lnTo>
                    <a:lnTo>
                      <a:pt x="0" y="60213"/>
                    </a:lnTo>
                    <a:lnTo>
                      <a:pt x="0" y="60213"/>
                    </a:lnTo>
                    <a:lnTo>
                      <a:pt x="124" y="54234"/>
                    </a:lnTo>
                    <a:lnTo>
                      <a:pt x="373" y="48256"/>
                    </a:lnTo>
                    <a:lnTo>
                      <a:pt x="747" y="42277"/>
                    </a:lnTo>
                    <a:lnTo>
                      <a:pt x="1370" y="36725"/>
                    </a:lnTo>
                    <a:lnTo>
                      <a:pt x="2118" y="31601"/>
                    </a:lnTo>
                    <a:lnTo>
                      <a:pt x="2990" y="26903"/>
                    </a:lnTo>
                    <a:lnTo>
                      <a:pt x="3987" y="22206"/>
                    </a:lnTo>
                    <a:lnTo>
                      <a:pt x="5233" y="17935"/>
                    </a:lnTo>
                    <a:lnTo>
                      <a:pt x="6355" y="13665"/>
                    </a:lnTo>
                    <a:lnTo>
                      <a:pt x="7601" y="10676"/>
                    </a:lnTo>
                    <a:lnTo>
                      <a:pt x="9096" y="7686"/>
                    </a:lnTo>
                    <a:lnTo>
                      <a:pt x="10716" y="4697"/>
                    </a:lnTo>
                    <a:lnTo>
                      <a:pt x="12336" y="2989"/>
                    </a:lnTo>
                    <a:lnTo>
                      <a:pt x="13956" y="1708"/>
                    </a:lnTo>
                    <a:lnTo>
                      <a:pt x="15576" y="854"/>
                    </a:lnTo>
                    <a:lnTo>
                      <a:pt x="17445" y="0"/>
                    </a:lnTo>
                    <a:lnTo>
                      <a:pt x="102554" y="0"/>
                    </a:lnTo>
                    <a:lnTo>
                      <a:pt x="102554" y="0"/>
                    </a:lnTo>
                    <a:lnTo>
                      <a:pt x="104299" y="854"/>
                    </a:lnTo>
                    <a:lnTo>
                      <a:pt x="106043" y="1708"/>
                    </a:lnTo>
                    <a:lnTo>
                      <a:pt x="107663" y="2989"/>
                    </a:lnTo>
                    <a:lnTo>
                      <a:pt x="109283" y="4697"/>
                    </a:lnTo>
                    <a:lnTo>
                      <a:pt x="110778" y="7686"/>
                    </a:lnTo>
                    <a:lnTo>
                      <a:pt x="112274" y="10676"/>
                    </a:lnTo>
                    <a:lnTo>
                      <a:pt x="113644" y="13665"/>
                    </a:lnTo>
                    <a:lnTo>
                      <a:pt x="114890" y="17935"/>
                    </a:lnTo>
                    <a:lnTo>
                      <a:pt x="116012" y="22206"/>
                    </a:lnTo>
                    <a:lnTo>
                      <a:pt x="117009" y="26903"/>
                    </a:lnTo>
                    <a:lnTo>
                      <a:pt x="117757" y="31601"/>
                    </a:lnTo>
                    <a:lnTo>
                      <a:pt x="118629" y="36725"/>
                    </a:lnTo>
                    <a:lnTo>
                      <a:pt x="119127" y="42277"/>
                    </a:lnTo>
                    <a:lnTo>
                      <a:pt x="119501" y="48256"/>
                    </a:lnTo>
                    <a:lnTo>
                      <a:pt x="119875" y="54234"/>
                    </a:lnTo>
                    <a:lnTo>
                      <a:pt x="120000" y="60213"/>
                    </a:lnTo>
                    <a:close/>
                  </a:path>
                </a:pathLst>
              </a:custGeom>
              <a:solidFill>
                <a:schemeClr val="bg1">
                  <a:lumMod val="85000"/>
                </a:schemeClr>
              </a:solidFill>
              <a:ln>
                <a:noFill/>
              </a:ln>
            </p:spPr>
            <p:txBody>
              <a:bodyPr anchor="ctr"/>
              <a:lstStyle/>
              <a:p>
                <a:pPr algn="ctr"/>
                <a:endParaRPr/>
              </a:p>
            </p:txBody>
          </p:sp>
          <p:sp>
            <p:nvSpPr>
              <p:cNvPr id="34" name="任意多边形: 形状 33"/>
              <p:cNvSpPr/>
              <p:nvPr/>
            </p:nvSpPr>
            <p:spPr>
              <a:xfrm>
                <a:off x="4124032" y="3991341"/>
                <a:ext cx="923129" cy="111633"/>
              </a:xfrm>
              <a:custGeom>
                <a:avLst/>
                <a:gdLst/>
                <a:ahLst/>
                <a:cxnLst/>
                <a:rect l="0" t="0" r="0" b="0"/>
                <a:pathLst>
                  <a:path w="120000" h="120000" extrusionOk="0">
                    <a:moveTo>
                      <a:pt x="113609" y="0"/>
                    </a:moveTo>
                    <a:lnTo>
                      <a:pt x="59565" y="8170"/>
                    </a:lnTo>
                    <a:lnTo>
                      <a:pt x="6328" y="15829"/>
                    </a:lnTo>
                    <a:lnTo>
                      <a:pt x="6328" y="15829"/>
                    </a:lnTo>
                    <a:lnTo>
                      <a:pt x="5646" y="15829"/>
                    </a:lnTo>
                    <a:lnTo>
                      <a:pt x="5025" y="17361"/>
                    </a:lnTo>
                    <a:lnTo>
                      <a:pt x="4405" y="18382"/>
                    </a:lnTo>
                    <a:lnTo>
                      <a:pt x="3846" y="20425"/>
                    </a:lnTo>
                    <a:lnTo>
                      <a:pt x="3288" y="22978"/>
                    </a:lnTo>
                    <a:lnTo>
                      <a:pt x="2730" y="25531"/>
                    </a:lnTo>
                    <a:lnTo>
                      <a:pt x="2295" y="28595"/>
                    </a:lnTo>
                    <a:lnTo>
                      <a:pt x="1861" y="31659"/>
                    </a:lnTo>
                    <a:lnTo>
                      <a:pt x="1427" y="35744"/>
                    </a:lnTo>
                    <a:lnTo>
                      <a:pt x="1116" y="39829"/>
                    </a:lnTo>
                    <a:lnTo>
                      <a:pt x="744" y="43914"/>
                    </a:lnTo>
                    <a:lnTo>
                      <a:pt x="496" y="48510"/>
                    </a:lnTo>
                    <a:lnTo>
                      <a:pt x="310" y="53617"/>
                    </a:lnTo>
                    <a:lnTo>
                      <a:pt x="124" y="58723"/>
                    </a:lnTo>
                    <a:lnTo>
                      <a:pt x="62" y="63829"/>
                    </a:lnTo>
                    <a:lnTo>
                      <a:pt x="0" y="68936"/>
                    </a:lnTo>
                    <a:lnTo>
                      <a:pt x="0" y="68936"/>
                    </a:lnTo>
                    <a:lnTo>
                      <a:pt x="62" y="74042"/>
                    </a:lnTo>
                    <a:lnTo>
                      <a:pt x="248" y="79148"/>
                    </a:lnTo>
                    <a:lnTo>
                      <a:pt x="372" y="83234"/>
                    </a:lnTo>
                    <a:lnTo>
                      <a:pt x="558" y="87829"/>
                    </a:lnTo>
                    <a:lnTo>
                      <a:pt x="744" y="92425"/>
                    </a:lnTo>
                    <a:lnTo>
                      <a:pt x="1054" y="96510"/>
                    </a:lnTo>
                    <a:lnTo>
                      <a:pt x="1365" y="100085"/>
                    </a:lnTo>
                    <a:lnTo>
                      <a:pt x="1799" y="103659"/>
                    </a:lnTo>
                    <a:lnTo>
                      <a:pt x="2171" y="107234"/>
                    </a:lnTo>
                    <a:lnTo>
                      <a:pt x="2605" y="109787"/>
                    </a:lnTo>
                    <a:lnTo>
                      <a:pt x="3102" y="112851"/>
                    </a:lnTo>
                    <a:lnTo>
                      <a:pt x="3660" y="114893"/>
                    </a:lnTo>
                    <a:lnTo>
                      <a:pt x="4095" y="116936"/>
                    </a:lnTo>
                    <a:lnTo>
                      <a:pt x="4715" y="118468"/>
                    </a:lnTo>
                    <a:lnTo>
                      <a:pt x="5274" y="119489"/>
                    </a:lnTo>
                    <a:lnTo>
                      <a:pt x="5894" y="120000"/>
                    </a:lnTo>
                    <a:lnTo>
                      <a:pt x="5894" y="120000"/>
                    </a:lnTo>
                    <a:lnTo>
                      <a:pt x="6514" y="120000"/>
                    </a:lnTo>
                    <a:lnTo>
                      <a:pt x="58572" y="112851"/>
                    </a:lnTo>
                    <a:lnTo>
                      <a:pt x="113795" y="104680"/>
                    </a:lnTo>
                    <a:lnTo>
                      <a:pt x="113795" y="104680"/>
                    </a:lnTo>
                    <a:lnTo>
                      <a:pt x="114415" y="104170"/>
                    </a:lnTo>
                    <a:lnTo>
                      <a:pt x="115098" y="103659"/>
                    </a:lnTo>
                    <a:lnTo>
                      <a:pt x="115656" y="102127"/>
                    </a:lnTo>
                    <a:lnTo>
                      <a:pt x="116277" y="100085"/>
                    </a:lnTo>
                    <a:lnTo>
                      <a:pt x="116773" y="98042"/>
                    </a:lnTo>
                    <a:lnTo>
                      <a:pt x="117331" y="94978"/>
                    </a:lnTo>
                    <a:lnTo>
                      <a:pt x="117828" y="92425"/>
                    </a:lnTo>
                    <a:lnTo>
                      <a:pt x="118200" y="88851"/>
                    </a:lnTo>
                    <a:lnTo>
                      <a:pt x="118634" y="85276"/>
                    </a:lnTo>
                    <a:lnTo>
                      <a:pt x="119007" y="81191"/>
                    </a:lnTo>
                    <a:lnTo>
                      <a:pt x="119317" y="76595"/>
                    </a:lnTo>
                    <a:lnTo>
                      <a:pt x="119503" y="72000"/>
                    </a:lnTo>
                    <a:lnTo>
                      <a:pt x="119751" y="66893"/>
                    </a:lnTo>
                    <a:lnTo>
                      <a:pt x="119937" y="62297"/>
                    </a:lnTo>
                    <a:lnTo>
                      <a:pt x="120000" y="57191"/>
                    </a:lnTo>
                    <a:lnTo>
                      <a:pt x="120000" y="51574"/>
                    </a:lnTo>
                    <a:lnTo>
                      <a:pt x="120000" y="51574"/>
                    </a:lnTo>
                    <a:lnTo>
                      <a:pt x="120000" y="46468"/>
                    </a:lnTo>
                    <a:lnTo>
                      <a:pt x="119875" y="41361"/>
                    </a:lnTo>
                    <a:lnTo>
                      <a:pt x="119751" y="36255"/>
                    </a:lnTo>
                    <a:lnTo>
                      <a:pt x="119441" y="31659"/>
                    </a:lnTo>
                    <a:lnTo>
                      <a:pt x="119193" y="27063"/>
                    </a:lnTo>
                    <a:lnTo>
                      <a:pt x="118883" y="22978"/>
                    </a:lnTo>
                    <a:lnTo>
                      <a:pt x="118510" y="18893"/>
                    </a:lnTo>
                    <a:lnTo>
                      <a:pt x="118076" y="15319"/>
                    </a:lnTo>
                    <a:lnTo>
                      <a:pt x="117704" y="12255"/>
                    </a:lnTo>
                    <a:lnTo>
                      <a:pt x="117145" y="9191"/>
                    </a:lnTo>
                    <a:lnTo>
                      <a:pt x="116649" y="6638"/>
                    </a:lnTo>
                    <a:lnTo>
                      <a:pt x="116028" y="4085"/>
                    </a:lnTo>
                    <a:lnTo>
                      <a:pt x="115470" y="2553"/>
                    </a:lnTo>
                    <a:lnTo>
                      <a:pt x="114912" y="1531"/>
                    </a:lnTo>
                    <a:lnTo>
                      <a:pt x="114229" y="1021"/>
                    </a:lnTo>
                    <a:lnTo>
                      <a:pt x="113609" y="0"/>
                    </a:lnTo>
                    <a:lnTo>
                      <a:pt x="113609" y="0"/>
                    </a:lnTo>
                    <a:close/>
                  </a:path>
                </a:pathLst>
              </a:custGeom>
              <a:solidFill>
                <a:schemeClr val="bg1">
                  <a:lumMod val="85000"/>
                </a:schemeClr>
              </a:solidFill>
              <a:ln>
                <a:noFill/>
              </a:ln>
            </p:spPr>
            <p:txBody>
              <a:bodyPr anchor="ctr"/>
              <a:lstStyle/>
              <a:p>
                <a:pPr algn="ctr"/>
                <a:endParaRPr/>
              </a:p>
            </p:txBody>
          </p:sp>
          <p:sp>
            <p:nvSpPr>
              <p:cNvPr id="35" name="任意多边形: 形状 34"/>
              <p:cNvSpPr/>
              <p:nvPr/>
            </p:nvSpPr>
            <p:spPr>
              <a:xfrm>
                <a:off x="4112582" y="4144480"/>
                <a:ext cx="921699" cy="111633"/>
              </a:xfrm>
              <a:custGeom>
                <a:avLst/>
                <a:gdLst/>
                <a:ahLst/>
                <a:cxnLst/>
                <a:rect l="0" t="0" r="0" b="0"/>
                <a:pathLst>
                  <a:path w="120000" h="120000" extrusionOk="0">
                    <a:moveTo>
                      <a:pt x="113547" y="0"/>
                    </a:moveTo>
                    <a:lnTo>
                      <a:pt x="59565" y="7692"/>
                    </a:lnTo>
                    <a:lnTo>
                      <a:pt x="59565" y="7692"/>
                    </a:lnTo>
                    <a:lnTo>
                      <a:pt x="6266" y="14871"/>
                    </a:lnTo>
                    <a:lnTo>
                      <a:pt x="6266" y="14871"/>
                    </a:lnTo>
                    <a:cubicBezTo>
                      <a:pt x="6018" y="14871"/>
                      <a:pt x="5832" y="15384"/>
                      <a:pt x="5584" y="15384"/>
                    </a:cubicBezTo>
                    <a:cubicBezTo>
                      <a:pt x="5398" y="15897"/>
                      <a:pt x="5149" y="16410"/>
                      <a:pt x="4963" y="16923"/>
                    </a:cubicBezTo>
                    <a:cubicBezTo>
                      <a:pt x="4777" y="17435"/>
                      <a:pt x="4529" y="17435"/>
                      <a:pt x="4343" y="17948"/>
                    </a:cubicBezTo>
                    <a:lnTo>
                      <a:pt x="3784" y="19487"/>
                    </a:lnTo>
                    <a:cubicBezTo>
                      <a:pt x="3598" y="20000"/>
                      <a:pt x="3474" y="21025"/>
                      <a:pt x="3288" y="21538"/>
                    </a:cubicBezTo>
                    <a:lnTo>
                      <a:pt x="2730" y="24615"/>
                    </a:lnTo>
                    <a:cubicBezTo>
                      <a:pt x="2543" y="25641"/>
                      <a:pt x="2419" y="27179"/>
                      <a:pt x="2233" y="28205"/>
                    </a:cubicBezTo>
                    <a:cubicBezTo>
                      <a:pt x="2047" y="29230"/>
                      <a:pt x="1923" y="30256"/>
                      <a:pt x="1737" y="31282"/>
                    </a:cubicBezTo>
                    <a:cubicBezTo>
                      <a:pt x="1613" y="32307"/>
                      <a:pt x="1551" y="33846"/>
                      <a:pt x="1427" y="34871"/>
                    </a:cubicBezTo>
                    <a:cubicBezTo>
                      <a:pt x="1302" y="36410"/>
                      <a:pt x="1116" y="37948"/>
                      <a:pt x="992" y="39487"/>
                    </a:cubicBezTo>
                    <a:cubicBezTo>
                      <a:pt x="930" y="40512"/>
                      <a:pt x="806" y="42051"/>
                      <a:pt x="744" y="43076"/>
                    </a:cubicBezTo>
                    <a:cubicBezTo>
                      <a:pt x="682" y="44615"/>
                      <a:pt x="558" y="46666"/>
                      <a:pt x="496" y="48205"/>
                    </a:cubicBezTo>
                    <a:cubicBezTo>
                      <a:pt x="434" y="49743"/>
                      <a:pt x="310" y="51282"/>
                      <a:pt x="248" y="52820"/>
                    </a:cubicBezTo>
                    <a:cubicBezTo>
                      <a:pt x="186" y="54358"/>
                      <a:pt x="186" y="56410"/>
                      <a:pt x="124" y="57948"/>
                    </a:cubicBezTo>
                    <a:cubicBezTo>
                      <a:pt x="124" y="59487"/>
                      <a:pt x="62" y="61538"/>
                      <a:pt x="62" y="63076"/>
                    </a:cubicBezTo>
                    <a:cubicBezTo>
                      <a:pt x="62" y="65128"/>
                      <a:pt x="0" y="66666"/>
                      <a:pt x="0" y="68717"/>
                    </a:cubicBezTo>
                    <a:lnTo>
                      <a:pt x="0" y="68717"/>
                    </a:lnTo>
                    <a:cubicBezTo>
                      <a:pt x="0" y="70256"/>
                      <a:pt x="62" y="72307"/>
                      <a:pt x="62" y="73846"/>
                    </a:cubicBezTo>
                    <a:cubicBezTo>
                      <a:pt x="62" y="75384"/>
                      <a:pt x="124" y="76410"/>
                      <a:pt x="124" y="77948"/>
                    </a:cubicBezTo>
                    <a:cubicBezTo>
                      <a:pt x="186" y="79487"/>
                      <a:pt x="248" y="81538"/>
                      <a:pt x="310" y="83076"/>
                    </a:cubicBezTo>
                    <a:lnTo>
                      <a:pt x="496" y="87692"/>
                    </a:lnTo>
                    <a:cubicBezTo>
                      <a:pt x="558" y="89230"/>
                      <a:pt x="682" y="90256"/>
                      <a:pt x="744" y="91794"/>
                    </a:cubicBezTo>
                    <a:cubicBezTo>
                      <a:pt x="806" y="93333"/>
                      <a:pt x="930" y="94871"/>
                      <a:pt x="992" y="96410"/>
                    </a:cubicBezTo>
                    <a:lnTo>
                      <a:pt x="1365" y="99487"/>
                    </a:lnTo>
                    <a:cubicBezTo>
                      <a:pt x="1489" y="101025"/>
                      <a:pt x="1613" y="102051"/>
                      <a:pt x="1737" y="103589"/>
                    </a:cubicBezTo>
                    <a:lnTo>
                      <a:pt x="2171" y="107179"/>
                    </a:lnTo>
                    <a:cubicBezTo>
                      <a:pt x="2295" y="108205"/>
                      <a:pt x="2481" y="108717"/>
                      <a:pt x="2605" y="109743"/>
                    </a:cubicBezTo>
                    <a:cubicBezTo>
                      <a:pt x="2730" y="110769"/>
                      <a:pt x="2916" y="111794"/>
                      <a:pt x="3040" y="112820"/>
                    </a:cubicBezTo>
                    <a:cubicBezTo>
                      <a:pt x="3226" y="113333"/>
                      <a:pt x="3412" y="114358"/>
                      <a:pt x="3598" y="114871"/>
                    </a:cubicBezTo>
                    <a:cubicBezTo>
                      <a:pt x="3784" y="115384"/>
                      <a:pt x="3908" y="115897"/>
                      <a:pt x="4095" y="116410"/>
                    </a:cubicBezTo>
                    <a:cubicBezTo>
                      <a:pt x="4281" y="116923"/>
                      <a:pt x="4467" y="117948"/>
                      <a:pt x="4653" y="118461"/>
                    </a:cubicBezTo>
                    <a:cubicBezTo>
                      <a:pt x="4839" y="118974"/>
                      <a:pt x="5087" y="118974"/>
                      <a:pt x="5274" y="119487"/>
                    </a:cubicBezTo>
                    <a:cubicBezTo>
                      <a:pt x="5460" y="119487"/>
                      <a:pt x="5708" y="120000"/>
                      <a:pt x="5894" y="120000"/>
                    </a:cubicBezTo>
                    <a:lnTo>
                      <a:pt x="5894" y="120000"/>
                    </a:lnTo>
                    <a:lnTo>
                      <a:pt x="6452" y="120000"/>
                    </a:lnTo>
                    <a:lnTo>
                      <a:pt x="58510" y="112820"/>
                    </a:lnTo>
                    <a:lnTo>
                      <a:pt x="58510" y="112820"/>
                    </a:lnTo>
                    <a:lnTo>
                      <a:pt x="113733" y="104102"/>
                    </a:lnTo>
                    <a:lnTo>
                      <a:pt x="113733" y="104102"/>
                    </a:lnTo>
                    <a:lnTo>
                      <a:pt x="114353" y="104102"/>
                    </a:lnTo>
                    <a:cubicBezTo>
                      <a:pt x="114601" y="103589"/>
                      <a:pt x="114788" y="103589"/>
                      <a:pt x="115036" y="103076"/>
                    </a:cubicBezTo>
                    <a:cubicBezTo>
                      <a:pt x="115222" y="102564"/>
                      <a:pt x="115408" y="102564"/>
                      <a:pt x="115594" y="102051"/>
                    </a:cubicBezTo>
                    <a:cubicBezTo>
                      <a:pt x="115780" y="101538"/>
                      <a:pt x="116028" y="100512"/>
                      <a:pt x="116215" y="100000"/>
                    </a:cubicBezTo>
                    <a:cubicBezTo>
                      <a:pt x="116401" y="99487"/>
                      <a:pt x="116587" y="98461"/>
                      <a:pt x="116773" y="97948"/>
                    </a:cubicBezTo>
                    <a:cubicBezTo>
                      <a:pt x="116959" y="96923"/>
                      <a:pt x="117083" y="95897"/>
                      <a:pt x="117269" y="94871"/>
                    </a:cubicBezTo>
                    <a:cubicBezTo>
                      <a:pt x="117456" y="93846"/>
                      <a:pt x="117580" y="92820"/>
                      <a:pt x="117766" y="91794"/>
                    </a:cubicBezTo>
                    <a:lnTo>
                      <a:pt x="118200" y="88205"/>
                    </a:lnTo>
                    <a:lnTo>
                      <a:pt x="118634" y="84615"/>
                    </a:lnTo>
                    <a:cubicBezTo>
                      <a:pt x="118759" y="83076"/>
                      <a:pt x="118821" y="82051"/>
                      <a:pt x="118945" y="80512"/>
                    </a:cubicBezTo>
                    <a:lnTo>
                      <a:pt x="119317" y="75897"/>
                    </a:lnTo>
                    <a:lnTo>
                      <a:pt x="119503" y="71282"/>
                    </a:lnTo>
                    <a:lnTo>
                      <a:pt x="119689" y="66666"/>
                    </a:lnTo>
                    <a:cubicBezTo>
                      <a:pt x="119751" y="65128"/>
                      <a:pt x="119875" y="63589"/>
                      <a:pt x="119937" y="62051"/>
                    </a:cubicBezTo>
                    <a:cubicBezTo>
                      <a:pt x="119937" y="60000"/>
                      <a:pt x="120000" y="58461"/>
                      <a:pt x="120000" y="56410"/>
                    </a:cubicBezTo>
                    <a:lnTo>
                      <a:pt x="120000" y="51282"/>
                    </a:lnTo>
                    <a:lnTo>
                      <a:pt x="120000" y="51282"/>
                    </a:lnTo>
                    <a:cubicBezTo>
                      <a:pt x="120000" y="49230"/>
                      <a:pt x="119937" y="47692"/>
                      <a:pt x="119937" y="45641"/>
                    </a:cubicBezTo>
                    <a:cubicBezTo>
                      <a:pt x="119875" y="44102"/>
                      <a:pt x="119875" y="42051"/>
                      <a:pt x="119813" y="40512"/>
                    </a:cubicBezTo>
                    <a:cubicBezTo>
                      <a:pt x="119751" y="38974"/>
                      <a:pt x="119751" y="37435"/>
                      <a:pt x="119689" y="35897"/>
                    </a:cubicBezTo>
                    <a:cubicBezTo>
                      <a:pt x="119627" y="34358"/>
                      <a:pt x="119503" y="32307"/>
                      <a:pt x="119441" y="30769"/>
                    </a:cubicBezTo>
                    <a:cubicBezTo>
                      <a:pt x="119317" y="29230"/>
                      <a:pt x="119255" y="27692"/>
                      <a:pt x="119131" y="26153"/>
                    </a:cubicBezTo>
                    <a:cubicBezTo>
                      <a:pt x="119069" y="25128"/>
                      <a:pt x="118945" y="23589"/>
                      <a:pt x="118883" y="22564"/>
                    </a:cubicBezTo>
                    <a:cubicBezTo>
                      <a:pt x="118759" y="21025"/>
                      <a:pt x="118572" y="20000"/>
                      <a:pt x="118448" y="18461"/>
                    </a:cubicBezTo>
                    <a:cubicBezTo>
                      <a:pt x="118324" y="16923"/>
                      <a:pt x="118200" y="15897"/>
                      <a:pt x="118076" y="14358"/>
                    </a:cubicBezTo>
                    <a:cubicBezTo>
                      <a:pt x="117952" y="13333"/>
                      <a:pt x="117766" y="12307"/>
                      <a:pt x="117642" y="11282"/>
                    </a:cubicBezTo>
                    <a:lnTo>
                      <a:pt x="117083" y="8205"/>
                    </a:lnTo>
                    <a:cubicBezTo>
                      <a:pt x="116959" y="7692"/>
                      <a:pt x="116773" y="6666"/>
                      <a:pt x="116649" y="6153"/>
                    </a:cubicBezTo>
                    <a:cubicBezTo>
                      <a:pt x="116463" y="5128"/>
                      <a:pt x="116215" y="4615"/>
                      <a:pt x="116028" y="3589"/>
                    </a:cubicBezTo>
                    <a:lnTo>
                      <a:pt x="115470" y="2051"/>
                    </a:lnTo>
                    <a:cubicBezTo>
                      <a:pt x="115284" y="1538"/>
                      <a:pt x="115036" y="1538"/>
                      <a:pt x="114850" y="1025"/>
                    </a:cubicBezTo>
                    <a:cubicBezTo>
                      <a:pt x="114601" y="512"/>
                      <a:pt x="114415" y="512"/>
                      <a:pt x="114167" y="0"/>
                    </a:cubicBezTo>
                    <a:lnTo>
                      <a:pt x="113547" y="0"/>
                    </a:lnTo>
                    <a:lnTo>
                      <a:pt x="113547" y="0"/>
                    </a:lnTo>
                    <a:close/>
                  </a:path>
                </a:pathLst>
              </a:custGeom>
              <a:solidFill>
                <a:schemeClr val="bg1">
                  <a:lumMod val="85000"/>
                </a:schemeClr>
              </a:solidFill>
              <a:ln>
                <a:noFill/>
              </a:ln>
            </p:spPr>
            <p:txBody>
              <a:bodyPr anchor="ctr"/>
              <a:lstStyle/>
              <a:p>
                <a:pPr algn="ctr"/>
                <a:endParaRPr/>
              </a:p>
            </p:txBody>
          </p:sp>
          <p:sp>
            <p:nvSpPr>
              <p:cNvPr id="36" name="任意多边形: 形状 35"/>
              <p:cNvSpPr/>
              <p:nvPr/>
            </p:nvSpPr>
            <p:spPr>
              <a:xfrm>
                <a:off x="4257135" y="3082524"/>
                <a:ext cx="659788" cy="853001"/>
              </a:xfrm>
              <a:custGeom>
                <a:avLst/>
                <a:gdLst/>
                <a:ahLst/>
                <a:cxnLst/>
                <a:rect l="0" t="0" r="0" b="0"/>
                <a:pathLst>
                  <a:path w="120000" h="120000" extrusionOk="0">
                    <a:moveTo>
                      <a:pt x="25875" y="120000"/>
                    </a:moveTo>
                    <a:lnTo>
                      <a:pt x="25875" y="89194"/>
                    </a:lnTo>
                    <a:lnTo>
                      <a:pt x="25875" y="89194"/>
                    </a:lnTo>
                    <a:lnTo>
                      <a:pt x="25701" y="73825"/>
                    </a:lnTo>
                    <a:lnTo>
                      <a:pt x="25528" y="66174"/>
                    </a:lnTo>
                    <a:lnTo>
                      <a:pt x="25180" y="58456"/>
                    </a:lnTo>
                    <a:lnTo>
                      <a:pt x="25180" y="58456"/>
                    </a:lnTo>
                    <a:lnTo>
                      <a:pt x="24833" y="50872"/>
                    </a:lnTo>
                    <a:lnTo>
                      <a:pt x="24573" y="47046"/>
                    </a:lnTo>
                    <a:lnTo>
                      <a:pt x="24138" y="43221"/>
                    </a:lnTo>
                    <a:lnTo>
                      <a:pt x="23791" y="39395"/>
                    </a:lnTo>
                    <a:lnTo>
                      <a:pt x="23270" y="35570"/>
                    </a:lnTo>
                    <a:lnTo>
                      <a:pt x="22836" y="31812"/>
                    </a:lnTo>
                    <a:lnTo>
                      <a:pt x="22141" y="28053"/>
                    </a:lnTo>
                    <a:lnTo>
                      <a:pt x="22141" y="28053"/>
                    </a:lnTo>
                    <a:lnTo>
                      <a:pt x="21360" y="24295"/>
                    </a:lnTo>
                    <a:lnTo>
                      <a:pt x="20405" y="20604"/>
                    </a:lnTo>
                    <a:lnTo>
                      <a:pt x="19971" y="18724"/>
                    </a:lnTo>
                    <a:lnTo>
                      <a:pt x="19363" y="16979"/>
                    </a:lnTo>
                    <a:lnTo>
                      <a:pt x="18668" y="15100"/>
                    </a:lnTo>
                    <a:lnTo>
                      <a:pt x="18060" y="13422"/>
                    </a:lnTo>
                    <a:lnTo>
                      <a:pt x="18060" y="13422"/>
                    </a:lnTo>
                    <a:lnTo>
                      <a:pt x="17279" y="11677"/>
                    </a:lnTo>
                    <a:lnTo>
                      <a:pt x="16410" y="10067"/>
                    </a:lnTo>
                    <a:lnTo>
                      <a:pt x="15369" y="8389"/>
                    </a:lnTo>
                    <a:lnTo>
                      <a:pt x="14761" y="7651"/>
                    </a:lnTo>
                    <a:lnTo>
                      <a:pt x="14240" y="6979"/>
                    </a:lnTo>
                    <a:lnTo>
                      <a:pt x="14240" y="6979"/>
                    </a:lnTo>
                    <a:lnTo>
                      <a:pt x="13545" y="6375"/>
                    </a:lnTo>
                    <a:lnTo>
                      <a:pt x="12937" y="5771"/>
                    </a:lnTo>
                    <a:lnTo>
                      <a:pt x="12243" y="5302"/>
                    </a:lnTo>
                    <a:lnTo>
                      <a:pt x="11548" y="4899"/>
                    </a:lnTo>
                    <a:lnTo>
                      <a:pt x="10767" y="4563"/>
                    </a:lnTo>
                    <a:lnTo>
                      <a:pt x="9985" y="4362"/>
                    </a:lnTo>
                    <a:lnTo>
                      <a:pt x="9204" y="4295"/>
                    </a:lnTo>
                    <a:lnTo>
                      <a:pt x="8509" y="4295"/>
                    </a:lnTo>
                    <a:lnTo>
                      <a:pt x="8248" y="4295"/>
                    </a:lnTo>
                    <a:lnTo>
                      <a:pt x="8248" y="4295"/>
                    </a:lnTo>
                    <a:lnTo>
                      <a:pt x="7641" y="4362"/>
                    </a:lnTo>
                    <a:lnTo>
                      <a:pt x="7033" y="4496"/>
                    </a:lnTo>
                    <a:lnTo>
                      <a:pt x="6512" y="4630"/>
                    </a:lnTo>
                    <a:lnTo>
                      <a:pt x="6078" y="4966"/>
                    </a:lnTo>
                    <a:lnTo>
                      <a:pt x="6078" y="4966"/>
                    </a:lnTo>
                    <a:lnTo>
                      <a:pt x="5904" y="5167"/>
                    </a:lnTo>
                    <a:lnTo>
                      <a:pt x="5730" y="5436"/>
                    </a:lnTo>
                    <a:lnTo>
                      <a:pt x="5643" y="5906"/>
                    </a:lnTo>
                    <a:lnTo>
                      <a:pt x="5643" y="6510"/>
                    </a:lnTo>
                    <a:lnTo>
                      <a:pt x="5643" y="6510"/>
                    </a:lnTo>
                    <a:lnTo>
                      <a:pt x="5730" y="7114"/>
                    </a:lnTo>
                    <a:lnTo>
                      <a:pt x="5817" y="7718"/>
                    </a:lnTo>
                    <a:lnTo>
                      <a:pt x="6078" y="8255"/>
                    </a:lnTo>
                    <a:lnTo>
                      <a:pt x="6512" y="8859"/>
                    </a:lnTo>
                    <a:lnTo>
                      <a:pt x="6859" y="9395"/>
                    </a:lnTo>
                    <a:lnTo>
                      <a:pt x="7467" y="9798"/>
                    </a:lnTo>
                    <a:lnTo>
                      <a:pt x="7988" y="10335"/>
                    </a:lnTo>
                    <a:lnTo>
                      <a:pt x="8683" y="10805"/>
                    </a:lnTo>
                    <a:lnTo>
                      <a:pt x="8683" y="10805"/>
                    </a:lnTo>
                    <a:lnTo>
                      <a:pt x="10332" y="11543"/>
                    </a:lnTo>
                    <a:lnTo>
                      <a:pt x="11982" y="12147"/>
                    </a:lnTo>
                    <a:lnTo>
                      <a:pt x="13892" y="12751"/>
                    </a:lnTo>
                    <a:lnTo>
                      <a:pt x="15803" y="13288"/>
                    </a:lnTo>
                    <a:lnTo>
                      <a:pt x="17973" y="13758"/>
                    </a:lnTo>
                    <a:lnTo>
                      <a:pt x="20057" y="14093"/>
                    </a:lnTo>
                    <a:lnTo>
                      <a:pt x="22141" y="14362"/>
                    </a:lnTo>
                    <a:lnTo>
                      <a:pt x="24225" y="14630"/>
                    </a:lnTo>
                    <a:lnTo>
                      <a:pt x="24225" y="14630"/>
                    </a:lnTo>
                    <a:lnTo>
                      <a:pt x="28654" y="15033"/>
                    </a:lnTo>
                    <a:lnTo>
                      <a:pt x="33082" y="15369"/>
                    </a:lnTo>
                    <a:lnTo>
                      <a:pt x="37424" y="15570"/>
                    </a:lnTo>
                    <a:lnTo>
                      <a:pt x="41852" y="15637"/>
                    </a:lnTo>
                    <a:lnTo>
                      <a:pt x="50795" y="15704"/>
                    </a:lnTo>
                    <a:lnTo>
                      <a:pt x="55224" y="15704"/>
                    </a:lnTo>
                    <a:lnTo>
                      <a:pt x="59913" y="15838"/>
                    </a:lnTo>
                    <a:lnTo>
                      <a:pt x="59913" y="15838"/>
                    </a:lnTo>
                    <a:lnTo>
                      <a:pt x="64254" y="15973"/>
                    </a:lnTo>
                    <a:lnTo>
                      <a:pt x="68769" y="16040"/>
                    </a:lnTo>
                    <a:lnTo>
                      <a:pt x="73198" y="16040"/>
                    </a:lnTo>
                    <a:lnTo>
                      <a:pt x="77539" y="15838"/>
                    </a:lnTo>
                    <a:lnTo>
                      <a:pt x="82054" y="15704"/>
                    </a:lnTo>
                    <a:lnTo>
                      <a:pt x="86483" y="15436"/>
                    </a:lnTo>
                    <a:lnTo>
                      <a:pt x="90738" y="15033"/>
                    </a:lnTo>
                    <a:lnTo>
                      <a:pt x="95166" y="14563"/>
                    </a:lnTo>
                    <a:lnTo>
                      <a:pt x="95166" y="14563"/>
                    </a:lnTo>
                    <a:lnTo>
                      <a:pt x="99334" y="13892"/>
                    </a:lnTo>
                    <a:lnTo>
                      <a:pt x="101505" y="13489"/>
                    </a:lnTo>
                    <a:lnTo>
                      <a:pt x="103502" y="13087"/>
                    </a:lnTo>
                    <a:lnTo>
                      <a:pt x="105499" y="12550"/>
                    </a:lnTo>
                    <a:lnTo>
                      <a:pt x="107409" y="11879"/>
                    </a:lnTo>
                    <a:lnTo>
                      <a:pt x="109232" y="11208"/>
                    </a:lnTo>
                    <a:lnTo>
                      <a:pt x="110795" y="10469"/>
                    </a:lnTo>
                    <a:lnTo>
                      <a:pt x="110795" y="10469"/>
                    </a:lnTo>
                    <a:lnTo>
                      <a:pt x="111577" y="10067"/>
                    </a:lnTo>
                    <a:lnTo>
                      <a:pt x="112272" y="9597"/>
                    </a:lnTo>
                    <a:lnTo>
                      <a:pt x="112879" y="9060"/>
                    </a:lnTo>
                    <a:lnTo>
                      <a:pt x="113400" y="8590"/>
                    </a:lnTo>
                    <a:lnTo>
                      <a:pt x="113835" y="8120"/>
                    </a:lnTo>
                    <a:lnTo>
                      <a:pt x="114095" y="7516"/>
                    </a:lnTo>
                    <a:lnTo>
                      <a:pt x="114269" y="6979"/>
                    </a:lnTo>
                    <a:lnTo>
                      <a:pt x="114356" y="6510"/>
                    </a:lnTo>
                    <a:lnTo>
                      <a:pt x="114356" y="6510"/>
                    </a:lnTo>
                    <a:lnTo>
                      <a:pt x="114356" y="5906"/>
                    </a:lnTo>
                    <a:lnTo>
                      <a:pt x="114269" y="5436"/>
                    </a:lnTo>
                    <a:lnTo>
                      <a:pt x="114095" y="5167"/>
                    </a:lnTo>
                    <a:lnTo>
                      <a:pt x="113921" y="4966"/>
                    </a:lnTo>
                    <a:lnTo>
                      <a:pt x="113921" y="4966"/>
                    </a:lnTo>
                    <a:lnTo>
                      <a:pt x="113487" y="4630"/>
                    </a:lnTo>
                    <a:lnTo>
                      <a:pt x="112966" y="4496"/>
                    </a:lnTo>
                    <a:lnTo>
                      <a:pt x="112358" y="4362"/>
                    </a:lnTo>
                    <a:lnTo>
                      <a:pt x="111751" y="4295"/>
                    </a:lnTo>
                    <a:lnTo>
                      <a:pt x="111490" y="4295"/>
                    </a:lnTo>
                    <a:lnTo>
                      <a:pt x="111490" y="4295"/>
                    </a:lnTo>
                    <a:lnTo>
                      <a:pt x="110709" y="4295"/>
                    </a:lnTo>
                    <a:lnTo>
                      <a:pt x="110014" y="4362"/>
                    </a:lnTo>
                    <a:lnTo>
                      <a:pt x="109232" y="4563"/>
                    </a:lnTo>
                    <a:lnTo>
                      <a:pt x="108451" y="4899"/>
                    </a:lnTo>
                    <a:lnTo>
                      <a:pt x="107756" y="5302"/>
                    </a:lnTo>
                    <a:lnTo>
                      <a:pt x="107149" y="5771"/>
                    </a:lnTo>
                    <a:lnTo>
                      <a:pt x="106454" y="6375"/>
                    </a:lnTo>
                    <a:lnTo>
                      <a:pt x="105759" y="6979"/>
                    </a:lnTo>
                    <a:lnTo>
                      <a:pt x="105759" y="6979"/>
                    </a:lnTo>
                    <a:lnTo>
                      <a:pt x="105238" y="7651"/>
                    </a:lnTo>
                    <a:lnTo>
                      <a:pt x="104630" y="8389"/>
                    </a:lnTo>
                    <a:lnTo>
                      <a:pt x="103675" y="10067"/>
                    </a:lnTo>
                    <a:lnTo>
                      <a:pt x="102720" y="11677"/>
                    </a:lnTo>
                    <a:lnTo>
                      <a:pt x="101939" y="13422"/>
                    </a:lnTo>
                    <a:lnTo>
                      <a:pt x="101939" y="13422"/>
                    </a:lnTo>
                    <a:lnTo>
                      <a:pt x="101244" y="15100"/>
                    </a:lnTo>
                    <a:lnTo>
                      <a:pt x="100636" y="16979"/>
                    </a:lnTo>
                    <a:lnTo>
                      <a:pt x="100028" y="18724"/>
                    </a:lnTo>
                    <a:lnTo>
                      <a:pt x="99594" y="20604"/>
                    </a:lnTo>
                    <a:lnTo>
                      <a:pt x="98639" y="24295"/>
                    </a:lnTo>
                    <a:lnTo>
                      <a:pt x="97858" y="28053"/>
                    </a:lnTo>
                    <a:lnTo>
                      <a:pt x="97858" y="28053"/>
                    </a:lnTo>
                    <a:lnTo>
                      <a:pt x="97250" y="31812"/>
                    </a:lnTo>
                    <a:lnTo>
                      <a:pt x="96729" y="35570"/>
                    </a:lnTo>
                    <a:lnTo>
                      <a:pt x="96208" y="39395"/>
                    </a:lnTo>
                    <a:lnTo>
                      <a:pt x="95861" y="43221"/>
                    </a:lnTo>
                    <a:lnTo>
                      <a:pt x="95513" y="47046"/>
                    </a:lnTo>
                    <a:lnTo>
                      <a:pt x="95253" y="50872"/>
                    </a:lnTo>
                    <a:lnTo>
                      <a:pt x="94819" y="58456"/>
                    </a:lnTo>
                    <a:lnTo>
                      <a:pt x="94819" y="58456"/>
                    </a:lnTo>
                    <a:lnTo>
                      <a:pt x="94471" y="66174"/>
                    </a:lnTo>
                    <a:lnTo>
                      <a:pt x="94298" y="73825"/>
                    </a:lnTo>
                    <a:lnTo>
                      <a:pt x="94124" y="89194"/>
                    </a:lnTo>
                    <a:lnTo>
                      <a:pt x="94124" y="120000"/>
                    </a:lnTo>
                    <a:lnTo>
                      <a:pt x="94124" y="120000"/>
                    </a:lnTo>
                    <a:lnTo>
                      <a:pt x="92995" y="104630"/>
                    </a:lnTo>
                    <a:lnTo>
                      <a:pt x="92474" y="96979"/>
                    </a:lnTo>
                    <a:lnTo>
                      <a:pt x="92040" y="89261"/>
                    </a:lnTo>
                    <a:lnTo>
                      <a:pt x="91606" y="81543"/>
                    </a:lnTo>
                    <a:lnTo>
                      <a:pt x="91345" y="73825"/>
                    </a:lnTo>
                    <a:lnTo>
                      <a:pt x="91172" y="66174"/>
                    </a:lnTo>
                    <a:lnTo>
                      <a:pt x="91172" y="58456"/>
                    </a:lnTo>
                    <a:lnTo>
                      <a:pt x="91172" y="58456"/>
                    </a:lnTo>
                    <a:lnTo>
                      <a:pt x="91259" y="50738"/>
                    </a:lnTo>
                    <a:lnTo>
                      <a:pt x="91432" y="46912"/>
                    </a:lnTo>
                    <a:lnTo>
                      <a:pt x="91606" y="43020"/>
                    </a:lnTo>
                    <a:lnTo>
                      <a:pt x="91780" y="39194"/>
                    </a:lnTo>
                    <a:lnTo>
                      <a:pt x="92214" y="35302"/>
                    </a:lnTo>
                    <a:lnTo>
                      <a:pt x="92561" y="31476"/>
                    </a:lnTo>
                    <a:lnTo>
                      <a:pt x="93082" y="27583"/>
                    </a:lnTo>
                    <a:lnTo>
                      <a:pt x="93082" y="27583"/>
                    </a:lnTo>
                    <a:lnTo>
                      <a:pt x="93690" y="23691"/>
                    </a:lnTo>
                    <a:lnTo>
                      <a:pt x="94471" y="19865"/>
                    </a:lnTo>
                    <a:lnTo>
                      <a:pt x="94992" y="17919"/>
                    </a:lnTo>
                    <a:lnTo>
                      <a:pt x="95513" y="16040"/>
                    </a:lnTo>
                    <a:lnTo>
                      <a:pt x="96208" y="14093"/>
                    </a:lnTo>
                    <a:lnTo>
                      <a:pt x="96903" y="12147"/>
                    </a:lnTo>
                    <a:lnTo>
                      <a:pt x="96903" y="12147"/>
                    </a:lnTo>
                    <a:lnTo>
                      <a:pt x="97771" y="10268"/>
                    </a:lnTo>
                    <a:lnTo>
                      <a:pt x="98726" y="8322"/>
                    </a:lnTo>
                    <a:lnTo>
                      <a:pt x="99247" y="7382"/>
                    </a:lnTo>
                    <a:lnTo>
                      <a:pt x="99855" y="6510"/>
                    </a:lnTo>
                    <a:lnTo>
                      <a:pt x="100549" y="5503"/>
                    </a:lnTo>
                    <a:lnTo>
                      <a:pt x="101244" y="4630"/>
                    </a:lnTo>
                    <a:lnTo>
                      <a:pt x="101244" y="4630"/>
                    </a:lnTo>
                    <a:lnTo>
                      <a:pt x="102112" y="3691"/>
                    </a:lnTo>
                    <a:lnTo>
                      <a:pt x="103154" y="2885"/>
                    </a:lnTo>
                    <a:lnTo>
                      <a:pt x="104283" y="2080"/>
                    </a:lnTo>
                    <a:lnTo>
                      <a:pt x="105586" y="1342"/>
                    </a:lnTo>
                    <a:lnTo>
                      <a:pt x="105586" y="1342"/>
                    </a:lnTo>
                    <a:lnTo>
                      <a:pt x="106280" y="939"/>
                    </a:lnTo>
                    <a:lnTo>
                      <a:pt x="106975" y="738"/>
                    </a:lnTo>
                    <a:lnTo>
                      <a:pt x="107756" y="469"/>
                    </a:lnTo>
                    <a:lnTo>
                      <a:pt x="108538" y="268"/>
                    </a:lnTo>
                    <a:lnTo>
                      <a:pt x="109406" y="134"/>
                    </a:lnTo>
                    <a:lnTo>
                      <a:pt x="110274" y="67"/>
                    </a:lnTo>
                    <a:lnTo>
                      <a:pt x="111143" y="0"/>
                    </a:lnTo>
                    <a:lnTo>
                      <a:pt x="112011" y="0"/>
                    </a:lnTo>
                    <a:lnTo>
                      <a:pt x="111664" y="0"/>
                    </a:lnTo>
                    <a:lnTo>
                      <a:pt x="111664" y="0"/>
                    </a:lnTo>
                    <a:lnTo>
                      <a:pt x="113314" y="134"/>
                    </a:lnTo>
                    <a:lnTo>
                      <a:pt x="114182" y="268"/>
                    </a:lnTo>
                    <a:lnTo>
                      <a:pt x="114963" y="469"/>
                    </a:lnTo>
                    <a:lnTo>
                      <a:pt x="115571" y="738"/>
                    </a:lnTo>
                    <a:lnTo>
                      <a:pt x="116353" y="1006"/>
                    </a:lnTo>
                    <a:lnTo>
                      <a:pt x="117047" y="1409"/>
                    </a:lnTo>
                    <a:lnTo>
                      <a:pt x="117829" y="1812"/>
                    </a:lnTo>
                    <a:lnTo>
                      <a:pt x="117829" y="1812"/>
                    </a:lnTo>
                    <a:lnTo>
                      <a:pt x="118350" y="2348"/>
                    </a:lnTo>
                    <a:lnTo>
                      <a:pt x="118958" y="2953"/>
                    </a:lnTo>
                    <a:lnTo>
                      <a:pt x="119305" y="3624"/>
                    </a:lnTo>
                    <a:lnTo>
                      <a:pt x="119652" y="4295"/>
                    </a:lnTo>
                    <a:lnTo>
                      <a:pt x="119826" y="4966"/>
                    </a:lnTo>
                    <a:lnTo>
                      <a:pt x="119913" y="5637"/>
                    </a:lnTo>
                    <a:lnTo>
                      <a:pt x="120000" y="6174"/>
                    </a:lnTo>
                    <a:lnTo>
                      <a:pt x="120000" y="6711"/>
                    </a:lnTo>
                    <a:lnTo>
                      <a:pt x="120000" y="6711"/>
                    </a:lnTo>
                    <a:lnTo>
                      <a:pt x="119913" y="7315"/>
                    </a:lnTo>
                    <a:lnTo>
                      <a:pt x="119826" y="7919"/>
                    </a:lnTo>
                    <a:lnTo>
                      <a:pt x="119652" y="8456"/>
                    </a:lnTo>
                    <a:lnTo>
                      <a:pt x="119305" y="8993"/>
                    </a:lnTo>
                    <a:lnTo>
                      <a:pt x="118784" y="10134"/>
                    </a:lnTo>
                    <a:lnTo>
                      <a:pt x="118002" y="11073"/>
                    </a:lnTo>
                    <a:lnTo>
                      <a:pt x="117134" y="11946"/>
                    </a:lnTo>
                    <a:lnTo>
                      <a:pt x="116179" y="12751"/>
                    </a:lnTo>
                    <a:lnTo>
                      <a:pt x="115137" y="13422"/>
                    </a:lnTo>
                    <a:lnTo>
                      <a:pt x="114182" y="14026"/>
                    </a:lnTo>
                    <a:lnTo>
                      <a:pt x="114182" y="14026"/>
                    </a:lnTo>
                    <a:lnTo>
                      <a:pt x="112011" y="15033"/>
                    </a:lnTo>
                    <a:lnTo>
                      <a:pt x="109753" y="15973"/>
                    </a:lnTo>
                    <a:lnTo>
                      <a:pt x="107496" y="16711"/>
                    </a:lnTo>
                    <a:lnTo>
                      <a:pt x="105325" y="17248"/>
                    </a:lnTo>
                    <a:lnTo>
                      <a:pt x="102981" y="17785"/>
                    </a:lnTo>
                    <a:lnTo>
                      <a:pt x="100723" y="18255"/>
                    </a:lnTo>
                    <a:lnTo>
                      <a:pt x="96121" y="19060"/>
                    </a:lnTo>
                    <a:lnTo>
                      <a:pt x="96121" y="19060"/>
                    </a:lnTo>
                    <a:lnTo>
                      <a:pt x="91606" y="19530"/>
                    </a:lnTo>
                    <a:lnTo>
                      <a:pt x="87004" y="20000"/>
                    </a:lnTo>
                    <a:lnTo>
                      <a:pt x="82489" y="20335"/>
                    </a:lnTo>
                    <a:lnTo>
                      <a:pt x="77887" y="20536"/>
                    </a:lnTo>
                    <a:lnTo>
                      <a:pt x="73285" y="20671"/>
                    </a:lnTo>
                    <a:lnTo>
                      <a:pt x="68769" y="20738"/>
                    </a:lnTo>
                    <a:lnTo>
                      <a:pt x="64167" y="20738"/>
                    </a:lnTo>
                    <a:lnTo>
                      <a:pt x="59652" y="20671"/>
                    </a:lnTo>
                    <a:lnTo>
                      <a:pt x="59652" y="20671"/>
                    </a:lnTo>
                    <a:lnTo>
                      <a:pt x="55311" y="20536"/>
                    </a:lnTo>
                    <a:lnTo>
                      <a:pt x="50709" y="20536"/>
                    </a:lnTo>
                    <a:lnTo>
                      <a:pt x="41678" y="20402"/>
                    </a:lnTo>
                    <a:lnTo>
                      <a:pt x="41678" y="20402"/>
                    </a:lnTo>
                    <a:lnTo>
                      <a:pt x="37163" y="20201"/>
                    </a:lnTo>
                    <a:lnTo>
                      <a:pt x="32561" y="19932"/>
                    </a:lnTo>
                    <a:lnTo>
                      <a:pt x="27959" y="19664"/>
                    </a:lnTo>
                    <a:lnTo>
                      <a:pt x="23357" y="19127"/>
                    </a:lnTo>
                    <a:lnTo>
                      <a:pt x="23357" y="19127"/>
                    </a:lnTo>
                    <a:lnTo>
                      <a:pt x="21099" y="18791"/>
                    </a:lnTo>
                    <a:lnTo>
                      <a:pt x="18842" y="18456"/>
                    </a:lnTo>
                    <a:lnTo>
                      <a:pt x="16497" y="18053"/>
                    </a:lnTo>
                    <a:lnTo>
                      <a:pt x="14240" y="17583"/>
                    </a:lnTo>
                    <a:lnTo>
                      <a:pt x="14240" y="17583"/>
                    </a:lnTo>
                    <a:lnTo>
                      <a:pt x="11895" y="16979"/>
                    </a:lnTo>
                    <a:lnTo>
                      <a:pt x="9638" y="16241"/>
                    </a:lnTo>
                    <a:lnTo>
                      <a:pt x="8509" y="15771"/>
                    </a:lnTo>
                    <a:lnTo>
                      <a:pt x="7467" y="15369"/>
                    </a:lnTo>
                    <a:lnTo>
                      <a:pt x="6251" y="14832"/>
                    </a:lnTo>
                    <a:lnTo>
                      <a:pt x="5209" y="14228"/>
                    </a:lnTo>
                    <a:lnTo>
                      <a:pt x="5209" y="14228"/>
                    </a:lnTo>
                    <a:lnTo>
                      <a:pt x="4167" y="13557"/>
                    </a:lnTo>
                    <a:lnTo>
                      <a:pt x="3212" y="12751"/>
                    </a:lnTo>
                    <a:lnTo>
                      <a:pt x="2257" y="11879"/>
                    </a:lnTo>
                    <a:lnTo>
                      <a:pt x="1476" y="10939"/>
                    </a:lnTo>
                    <a:lnTo>
                      <a:pt x="955" y="9932"/>
                    </a:lnTo>
                    <a:lnTo>
                      <a:pt x="434" y="8859"/>
                    </a:lnTo>
                    <a:lnTo>
                      <a:pt x="173" y="7852"/>
                    </a:lnTo>
                    <a:lnTo>
                      <a:pt x="0" y="6711"/>
                    </a:lnTo>
                    <a:lnTo>
                      <a:pt x="0" y="6711"/>
                    </a:lnTo>
                    <a:lnTo>
                      <a:pt x="0" y="6107"/>
                    </a:lnTo>
                    <a:lnTo>
                      <a:pt x="86" y="5503"/>
                    </a:lnTo>
                    <a:lnTo>
                      <a:pt x="173" y="4899"/>
                    </a:lnTo>
                    <a:lnTo>
                      <a:pt x="347" y="4295"/>
                    </a:lnTo>
                    <a:lnTo>
                      <a:pt x="607" y="3624"/>
                    </a:lnTo>
                    <a:lnTo>
                      <a:pt x="1128" y="3020"/>
                    </a:lnTo>
                    <a:lnTo>
                      <a:pt x="1562" y="2416"/>
                    </a:lnTo>
                    <a:lnTo>
                      <a:pt x="2170" y="1812"/>
                    </a:lnTo>
                    <a:lnTo>
                      <a:pt x="2170" y="1812"/>
                    </a:lnTo>
                    <a:lnTo>
                      <a:pt x="2952" y="1409"/>
                    </a:lnTo>
                    <a:lnTo>
                      <a:pt x="3646" y="1006"/>
                    </a:lnTo>
                    <a:lnTo>
                      <a:pt x="4341" y="738"/>
                    </a:lnTo>
                    <a:lnTo>
                      <a:pt x="5036" y="469"/>
                    </a:lnTo>
                    <a:lnTo>
                      <a:pt x="5817" y="268"/>
                    </a:lnTo>
                    <a:lnTo>
                      <a:pt x="6685" y="134"/>
                    </a:lnTo>
                    <a:lnTo>
                      <a:pt x="8248" y="0"/>
                    </a:lnTo>
                    <a:lnTo>
                      <a:pt x="7988" y="0"/>
                    </a:lnTo>
                    <a:lnTo>
                      <a:pt x="7988" y="0"/>
                    </a:lnTo>
                    <a:lnTo>
                      <a:pt x="8856" y="0"/>
                    </a:lnTo>
                    <a:lnTo>
                      <a:pt x="9725" y="67"/>
                    </a:lnTo>
                    <a:lnTo>
                      <a:pt x="10593" y="134"/>
                    </a:lnTo>
                    <a:lnTo>
                      <a:pt x="11461" y="268"/>
                    </a:lnTo>
                    <a:lnTo>
                      <a:pt x="12243" y="469"/>
                    </a:lnTo>
                    <a:lnTo>
                      <a:pt x="12937" y="738"/>
                    </a:lnTo>
                    <a:lnTo>
                      <a:pt x="13719" y="1006"/>
                    </a:lnTo>
                    <a:lnTo>
                      <a:pt x="14413" y="1342"/>
                    </a:lnTo>
                    <a:lnTo>
                      <a:pt x="14413" y="1342"/>
                    </a:lnTo>
                    <a:lnTo>
                      <a:pt x="15716" y="2080"/>
                    </a:lnTo>
                    <a:lnTo>
                      <a:pt x="16758" y="2885"/>
                    </a:lnTo>
                    <a:lnTo>
                      <a:pt x="17887" y="3758"/>
                    </a:lnTo>
                    <a:lnTo>
                      <a:pt x="18668" y="4630"/>
                    </a:lnTo>
                    <a:lnTo>
                      <a:pt x="18668" y="4630"/>
                    </a:lnTo>
                    <a:lnTo>
                      <a:pt x="19450" y="5503"/>
                    </a:lnTo>
                    <a:lnTo>
                      <a:pt x="20144" y="6510"/>
                    </a:lnTo>
                    <a:lnTo>
                      <a:pt x="20752" y="7382"/>
                    </a:lnTo>
                    <a:lnTo>
                      <a:pt x="21273" y="8322"/>
                    </a:lnTo>
                    <a:lnTo>
                      <a:pt x="22228" y="10268"/>
                    </a:lnTo>
                    <a:lnTo>
                      <a:pt x="23096" y="12147"/>
                    </a:lnTo>
                    <a:lnTo>
                      <a:pt x="23096" y="12147"/>
                    </a:lnTo>
                    <a:lnTo>
                      <a:pt x="23791" y="14093"/>
                    </a:lnTo>
                    <a:lnTo>
                      <a:pt x="24399" y="16040"/>
                    </a:lnTo>
                    <a:lnTo>
                      <a:pt x="24920" y="17919"/>
                    </a:lnTo>
                    <a:lnTo>
                      <a:pt x="25354" y="19865"/>
                    </a:lnTo>
                    <a:lnTo>
                      <a:pt x="26222" y="23691"/>
                    </a:lnTo>
                    <a:lnTo>
                      <a:pt x="26830" y="27583"/>
                    </a:lnTo>
                    <a:lnTo>
                      <a:pt x="26830" y="27583"/>
                    </a:lnTo>
                    <a:lnTo>
                      <a:pt x="27438" y="31476"/>
                    </a:lnTo>
                    <a:lnTo>
                      <a:pt x="27785" y="35302"/>
                    </a:lnTo>
                    <a:lnTo>
                      <a:pt x="28133" y="39194"/>
                    </a:lnTo>
                    <a:lnTo>
                      <a:pt x="28393" y="43020"/>
                    </a:lnTo>
                    <a:lnTo>
                      <a:pt x="28567" y="46912"/>
                    </a:lnTo>
                    <a:lnTo>
                      <a:pt x="28740" y="50738"/>
                    </a:lnTo>
                    <a:lnTo>
                      <a:pt x="28827" y="58456"/>
                    </a:lnTo>
                    <a:lnTo>
                      <a:pt x="28827" y="58456"/>
                    </a:lnTo>
                    <a:lnTo>
                      <a:pt x="28827" y="66174"/>
                    </a:lnTo>
                    <a:lnTo>
                      <a:pt x="28654" y="73825"/>
                    </a:lnTo>
                    <a:lnTo>
                      <a:pt x="28393" y="81543"/>
                    </a:lnTo>
                    <a:lnTo>
                      <a:pt x="27959" y="89261"/>
                    </a:lnTo>
                    <a:lnTo>
                      <a:pt x="27525" y="96979"/>
                    </a:lnTo>
                    <a:lnTo>
                      <a:pt x="27004" y="104630"/>
                    </a:lnTo>
                    <a:lnTo>
                      <a:pt x="25875" y="120000"/>
                    </a:lnTo>
                    <a:close/>
                  </a:path>
                </a:pathLst>
              </a:custGeom>
              <a:solidFill>
                <a:schemeClr val="lt1"/>
              </a:solidFill>
              <a:ln>
                <a:noFill/>
              </a:ln>
            </p:spPr>
            <p:txBody>
              <a:bodyPr anchor="ctr"/>
              <a:lstStyle/>
              <a:p>
                <a:pPr algn="ctr"/>
                <a:endParaRPr/>
              </a:p>
            </p:txBody>
          </p:sp>
          <p:sp>
            <p:nvSpPr>
              <p:cNvPr id="37" name="任意多边形: 形状 36"/>
              <p:cNvSpPr/>
              <p:nvPr/>
            </p:nvSpPr>
            <p:spPr>
              <a:xfrm>
                <a:off x="4171639" y="4317503"/>
                <a:ext cx="803585" cy="111633"/>
              </a:xfrm>
              <a:custGeom>
                <a:avLst/>
                <a:gdLst/>
                <a:ahLst/>
                <a:cxnLst/>
                <a:rect l="0" t="0" r="0" b="0"/>
                <a:pathLst>
                  <a:path w="120000" h="120000" extrusionOk="0">
                    <a:moveTo>
                      <a:pt x="113547" y="0"/>
                    </a:moveTo>
                    <a:lnTo>
                      <a:pt x="59565" y="7692"/>
                    </a:lnTo>
                    <a:lnTo>
                      <a:pt x="59565" y="7692"/>
                    </a:lnTo>
                    <a:lnTo>
                      <a:pt x="6266" y="14871"/>
                    </a:lnTo>
                    <a:lnTo>
                      <a:pt x="6266" y="14871"/>
                    </a:lnTo>
                    <a:cubicBezTo>
                      <a:pt x="6018" y="14871"/>
                      <a:pt x="5832" y="15384"/>
                      <a:pt x="5584" y="15384"/>
                    </a:cubicBezTo>
                    <a:cubicBezTo>
                      <a:pt x="5398" y="15897"/>
                      <a:pt x="5149" y="16410"/>
                      <a:pt x="4963" y="16923"/>
                    </a:cubicBezTo>
                    <a:cubicBezTo>
                      <a:pt x="4777" y="17435"/>
                      <a:pt x="4529" y="17435"/>
                      <a:pt x="4343" y="17948"/>
                    </a:cubicBezTo>
                    <a:lnTo>
                      <a:pt x="3784" y="19487"/>
                    </a:lnTo>
                    <a:cubicBezTo>
                      <a:pt x="3598" y="20000"/>
                      <a:pt x="3474" y="21025"/>
                      <a:pt x="3288" y="21538"/>
                    </a:cubicBezTo>
                    <a:lnTo>
                      <a:pt x="2730" y="24615"/>
                    </a:lnTo>
                    <a:cubicBezTo>
                      <a:pt x="2543" y="25641"/>
                      <a:pt x="2419" y="27179"/>
                      <a:pt x="2233" y="28205"/>
                    </a:cubicBezTo>
                    <a:cubicBezTo>
                      <a:pt x="2047" y="29230"/>
                      <a:pt x="1923" y="30256"/>
                      <a:pt x="1737" y="31282"/>
                    </a:cubicBezTo>
                    <a:cubicBezTo>
                      <a:pt x="1613" y="32307"/>
                      <a:pt x="1551" y="33846"/>
                      <a:pt x="1427" y="34871"/>
                    </a:cubicBezTo>
                    <a:cubicBezTo>
                      <a:pt x="1302" y="36410"/>
                      <a:pt x="1116" y="37948"/>
                      <a:pt x="992" y="39487"/>
                    </a:cubicBezTo>
                    <a:cubicBezTo>
                      <a:pt x="930" y="40512"/>
                      <a:pt x="806" y="42051"/>
                      <a:pt x="744" y="43076"/>
                    </a:cubicBezTo>
                    <a:cubicBezTo>
                      <a:pt x="682" y="44615"/>
                      <a:pt x="558" y="46666"/>
                      <a:pt x="496" y="48205"/>
                    </a:cubicBezTo>
                    <a:cubicBezTo>
                      <a:pt x="434" y="49743"/>
                      <a:pt x="310" y="51282"/>
                      <a:pt x="248" y="52820"/>
                    </a:cubicBezTo>
                    <a:cubicBezTo>
                      <a:pt x="186" y="54358"/>
                      <a:pt x="186" y="56410"/>
                      <a:pt x="124" y="57948"/>
                    </a:cubicBezTo>
                    <a:cubicBezTo>
                      <a:pt x="124" y="59487"/>
                      <a:pt x="62" y="61538"/>
                      <a:pt x="62" y="63076"/>
                    </a:cubicBezTo>
                    <a:cubicBezTo>
                      <a:pt x="62" y="65128"/>
                      <a:pt x="0" y="66666"/>
                      <a:pt x="0" y="68717"/>
                    </a:cubicBezTo>
                    <a:lnTo>
                      <a:pt x="0" y="68717"/>
                    </a:lnTo>
                    <a:cubicBezTo>
                      <a:pt x="0" y="70256"/>
                      <a:pt x="62" y="72307"/>
                      <a:pt x="62" y="73846"/>
                    </a:cubicBezTo>
                    <a:cubicBezTo>
                      <a:pt x="62" y="75384"/>
                      <a:pt x="124" y="76410"/>
                      <a:pt x="124" y="77948"/>
                    </a:cubicBezTo>
                    <a:cubicBezTo>
                      <a:pt x="186" y="79487"/>
                      <a:pt x="248" y="81538"/>
                      <a:pt x="310" y="83076"/>
                    </a:cubicBezTo>
                    <a:lnTo>
                      <a:pt x="496" y="87692"/>
                    </a:lnTo>
                    <a:cubicBezTo>
                      <a:pt x="558" y="89230"/>
                      <a:pt x="682" y="90256"/>
                      <a:pt x="744" y="91794"/>
                    </a:cubicBezTo>
                    <a:cubicBezTo>
                      <a:pt x="806" y="93333"/>
                      <a:pt x="930" y="94871"/>
                      <a:pt x="992" y="96410"/>
                    </a:cubicBezTo>
                    <a:lnTo>
                      <a:pt x="1365" y="99487"/>
                    </a:lnTo>
                    <a:cubicBezTo>
                      <a:pt x="1489" y="101025"/>
                      <a:pt x="1613" y="102051"/>
                      <a:pt x="1737" y="103589"/>
                    </a:cubicBezTo>
                    <a:lnTo>
                      <a:pt x="2171" y="107179"/>
                    </a:lnTo>
                    <a:cubicBezTo>
                      <a:pt x="2295" y="108205"/>
                      <a:pt x="2481" y="108717"/>
                      <a:pt x="2605" y="109743"/>
                    </a:cubicBezTo>
                    <a:cubicBezTo>
                      <a:pt x="2730" y="110769"/>
                      <a:pt x="2916" y="111794"/>
                      <a:pt x="3040" y="112820"/>
                    </a:cubicBezTo>
                    <a:cubicBezTo>
                      <a:pt x="3226" y="113333"/>
                      <a:pt x="3412" y="114358"/>
                      <a:pt x="3598" y="114871"/>
                    </a:cubicBezTo>
                    <a:cubicBezTo>
                      <a:pt x="3784" y="115384"/>
                      <a:pt x="3908" y="115897"/>
                      <a:pt x="4095" y="116410"/>
                    </a:cubicBezTo>
                    <a:cubicBezTo>
                      <a:pt x="4281" y="116923"/>
                      <a:pt x="4467" y="117948"/>
                      <a:pt x="4653" y="118461"/>
                    </a:cubicBezTo>
                    <a:cubicBezTo>
                      <a:pt x="4839" y="118974"/>
                      <a:pt x="5087" y="118974"/>
                      <a:pt x="5274" y="119487"/>
                    </a:cubicBezTo>
                    <a:cubicBezTo>
                      <a:pt x="5460" y="119487"/>
                      <a:pt x="5708" y="120000"/>
                      <a:pt x="5894" y="120000"/>
                    </a:cubicBezTo>
                    <a:lnTo>
                      <a:pt x="5894" y="120000"/>
                    </a:lnTo>
                    <a:lnTo>
                      <a:pt x="6452" y="120000"/>
                    </a:lnTo>
                    <a:lnTo>
                      <a:pt x="58510" y="112820"/>
                    </a:lnTo>
                    <a:lnTo>
                      <a:pt x="58510" y="112820"/>
                    </a:lnTo>
                    <a:lnTo>
                      <a:pt x="113733" y="104102"/>
                    </a:lnTo>
                    <a:lnTo>
                      <a:pt x="113733" y="104102"/>
                    </a:lnTo>
                    <a:lnTo>
                      <a:pt x="114353" y="104102"/>
                    </a:lnTo>
                    <a:cubicBezTo>
                      <a:pt x="114601" y="103589"/>
                      <a:pt x="114788" y="103589"/>
                      <a:pt x="115036" y="103076"/>
                    </a:cubicBezTo>
                    <a:cubicBezTo>
                      <a:pt x="115222" y="102564"/>
                      <a:pt x="115408" y="102564"/>
                      <a:pt x="115594" y="102051"/>
                    </a:cubicBezTo>
                    <a:cubicBezTo>
                      <a:pt x="115780" y="101538"/>
                      <a:pt x="116028" y="100512"/>
                      <a:pt x="116215" y="100000"/>
                    </a:cubicBezTo>
                    <a:cubicBezTo>
                      <a:pt x="116401" y="99487"/>
                      <a:pt x="116587" y="98461"/>
                      <a:pt x="116773" y="97948"/>
                    </a:cubicBezTo>
                    <a:cubicBezTo>
                      <a:pt x="116959" y="96923"/>
                      <a:pt x="117083" y="95897"/>
                      <a:pt x="117269" y="94871"/>
                    </a:cubicBezTo>
                    <a:cubicBezTo>
                      <a:pt x="117456" y="93846"/>
                      <a:pt x="117580" y="92820"/>
                      <a:pt x="117766" y="91794"/>
                    </a:cubicBezTo>
                    <a:lnTo>
                      <a:pt x="118200" y="88205"/>
                    </a:lnTo>
                    <a:lnTo>
                      <a:pt x="118634" y="84615"/>
                    </a:lnTo>
                    <a:cubicBezTo>
                      <a:pt x="118759" y="83076"/>
                      <a:pt x="118821" y="82051"/>
                      <a:pt x="118945" y="80512"/>
                    </a:cubicBezTo>
                    <a:lnTo>
                      <a:pt x="119317" y="75897"/>
                    </a:lnTo>
                    <a:lnTo>
                      <a:pt x="119503" y="71282"/>
                    </a:lnTo>
                    <a:lnTo>
                      <a:pt x="119689" y="66666"/>
                    </a:lnTo>
                    <a:cubicBezTo>
                      <a:pt x="119751" y="65128"/>
                      <a:pt x="119875" y="63589"/>
                      <a:pt x="119937" y="62051"/>
                    </a:cubicBezTo>
                    <a:cubicBezTo>
                      <a:pt x="119937" y="60000"/>
                      <a:pt x="120000" y="58461"/>
                      <a:pt x="120000" y="56410"/>
                    </a:cubicBezTo>
                    <a:lnTo>
                      <a:pt x="120000" y="51282"/>
                    </a:lnTo>
                    <a:lnTo>
                      <a:pt x="120000" y="51282"/>
                    </a:lnTo>
                    <a:cubicBezTo>
                      <a:pt x="120000" y="49230"/>
                      <a:pt x="119937" y="47692"/>
                      <a:pt x="119937" y="45641"/>
                    </a:cubicBezTo>
                    <a:cubicBezTo>
                      <a:pt x="119875" y="44102"/>
                      <a:pt x="119875" y="42051"/>
                      <a:pt x="119813" y="40512"/>
                    </a:cubicBezTo>
                    <a:cubicBezTo>
                      <a:pt x="119751" y="38974"/>
                      <a:pt x="119751" y="37435"/>
                      <a:pt x="119689" y="35897"/>
                    </a:cubicBezTo>
                    <a:cubicBezTo>
                      <a:pt x="119627" y="34358"/>
                      <a:pt x="119503" y="32307"/>
                      <a:pt x="119441" y="30769"/>
                    </a:cubicBezTo>
                    <a:cubicBezTo>
                      <a:pt x="119317" y="29230"/>
                      <a:pt x="119255" y="27692"/>
                      <a:pt x="119131" y="26153"/>
                    </a:cubicBezTo>
                    <a:cubicBezTo>
                      <a:pt x="119069" y="25128"/>
                      <a:pt x="118945" y="23589"/>
                      <a:pt x="118883" y="22564"/>
                    </a:cubicBezTo>
                    <a:cubicBezTo>
                      <a:pt x="118759" y="21025"/>
                      <a:pt x="118572" y="20000"/>
                      <a:pt x="118448" y="18461"/>
                    </a:cubicBezTo>
                    <a:cubicBezTo>
                      <a:pt x="118324" y="16923"/>
                      <a:pt x="118200" y="15897"/>
                      <a:pt x="118076" y="14358"/>
                    </a:cubicBezTo>
                    <a:cubicBezTo>
                      <a:pt x="117952" y="13333"/>
                      <a:pt x="117766" y="12307"/>
                      <a:pt x="117642" y="11282"/>
                    </a:cubicBezTo>
                    <a:lnTo>
                      <a:pt x="117083" y="8205"/>
                    </a:lnTo>
                    <a:cubicBezTo>
                      <a:pt x="116959" y="7692"/>
                      <a:pt x="116773" y="6666"/>
                      <a:pt x="116649" y="6153"/>
                    </a:cubicBezTo>
                    <a:cubicBezTo>
                      <a:pt x="116463" y="5128"/>
                      <a:pt x="116215" y="4615"/>
                      <a:pt x="116028" y="3589"/>
                    </a:cubicBezTo>
                    <a:lnTo>
                      <a:pt x="115470" y="2051"/>
                    </a:lnTo>
                    <a:cubicBezTo>
                      <a:pt x="115284" y="1538"/>
                      <a:pt x="115036" y="1538"/>
                      <a:pt x="114850" y="1025"/>
                    </a:cubicBezTo>
                    <a:cubicBezTo>
                      <a:pt x="114601" y="512"/>
                      <a:pt x="114415" y="512"/>
                      <a:pt x="114167" y="0"/>
                    </a:cubicBezTo>
                    <a:lnTo>
                      <a:pt x="113547" y="0"/>
                    </a:lnTo>
                    <a:lnTo>
                      <a:pt x="113547" y="0"/>
                    </a:lnTo>
                    <a:close/>
                  </a:path>
                </a:pathLst>
              </a:custGeom>
              <a:solidFill>
                <a:schemeClr val="bg1">
                  <a:lumMod val="85000"/>
                </a:schemeClr>
              </a:solidFill>
              <a:ln>
                <a:noFill/>
              </a:ln>
            </p:spPr>
            <p:txBody>
              <a:bodyPr anchor="ctr"/>
              <a:lstStyle/>
              <a:p>
                <a:pPr algn="ctr"/>
                <a:endParaRPr/>
              </a:p>
            </p:txBody>
          </p:sp>
        </p:grpSp>
        <p:sp>
          <p:nvSpPr>
            <p:cNvPr id="19" name="椭圆 18"/>
            <p:cNvSpPr/>
            <p:nvPr/>
          </p:nvSpPr>
          <p:spPr>
            <a:xfrm>
              <a:off x="3150710" y="1706880"/>
              <a:ext cx="2842577" cy="2842577"/>
            </a:xfrm>
            <a:prstGeom prst="ellipse">
              <a:avLst/>
            </a:prstGeom>
            <a:noFill/>
            <a:ln w="9525" cap="flat" cmpd="sng">
              <a:solidFill>
                <a:schemeClr val="accent5"/>
              </a:solidFill>
              <a:prstDash val="dash"/>
              <a:round/>
              <a:headEnd type="none" w="med" len="med"/>
              <a:tailEnd type="none" w="med" len="med"/>
            </a:ln>
          </p:spPr>
          <p:txBody>
            <a:bodyPr anchor="ctr"/>
            <a:lstStyle/>
            <a:p>
              <a:pPr algn="ctr"/>
              <a:endParaRPr/>
            </a:p>
          </p:txBody>
        </p:sp>
        <p:sp>
          <p:nvSpPr>
            <p:cNvPr id="20" name="椭圆 19"/>
            <p:cNvSpPr/>
            <p:nvPr/>
          </p:nvSpPr>
          <p:spPr>
            <a:xfrm>
              <a:off x="2938326" y="2899568"/>
              <a:ext cx="457200" cy="457200"/>
            </a:xfrm>
            <a:prstGeom prst="ellipse">
              <a:avLst/>
            </a:prstGeom>
            <a:solidFill>
              <a:schemeClr val="accent1"/>
            </a:solidFill>
            <a:ln>
              <a:noFill/>
            </a:ln>
          </p:spPr>
          <p:txBody>
            <a:bodyPr anchor="ctr"/>
            <a:lstStyle/>
            <a:p>
              <a:pPr algn="ctr"/>
              <a:endParaRPr/>
            </a:p>
          </p:txBody>
        </p:sp>
        <p:sp>
          <p:nvSpPr>
            <p:cNvPr id="21" name="文本框 5"/>
            <p:cNvSpPr txBox="1"/>
            <p:nvPr/>
          </p:nvSpPr>
          <p:spPr>
            <a:xfrm>
              <a:off x="2927983" y="2976574"/>
              <a:ext cx="472434" cy="334446"/>
            </a:xfrm>
            <a:prstGeom prst="rect">
              <a:avLst/>
            </a:prstGeom>
            <a:noFill/>
            <a:ln>
              <a:noFill/>
            </a:ln>
          </p:spPr>
          <p:txBody>
            <a:bodyPr lIns="0" tIns="0" rIns="0" bIns="0" anchor="t" anchorCtr="0">
              <a:normAutofit/>
            </a:bodyPr>
            <a:lstStyle/>
            <a:p>
              <a:pPr marL="0" marR="0" lvl="0" indent="0" algn="ctr" rtl="0">
                <a:buSzPct val="25000"/>
                <a:buNone/>
              </a:pPr>
              <a:r>
                <a:rPr lang="en-US" sz="2200" b="0" i="0" u="none" strike="noStrike" cap="none" baseline="0">
                  <a:solidFill>
                    <a:schemeClr val="lt1"/>
                  </a:solidFill>
                </a:rPr>
                <a:t>2</a:t>
              </a:r>
            </a:p>
          </p:txBody>
        </p:sp>
        <p:sp>
          <p:nvSpPr>
            <p:cNvPr id="22" name="椭圆 21"/>
            <p:cNvSpPr/>
            <p:nvPr/>
          </p:nvSpPr>
          <p:spPr>
            <a:xfrm>
              <a:off x="3390762" y="1863717"/>
              <a:ext cx="457200" cy="457200"/>
            </a:xfrm>
            <a:prstGeom prst="ellipse">
              <a:avLst/>
            </a:prstGeom>
            <a:solidFill>
              <a:schemeClr val="accent1"/>
            </a:solidFill>
            <a:ln>
              <a:noFill/>
            </a:ln>
          </p:spPr>
          <p:txBody>
            <a:bodyPr anchor="ctr"/>
            <a:lstStyle/>
            <a:p>
              <a:pPr algn="ctr"/>
              <a:endParaRPr/>
            </a:p>
          </p:txBody>
        </p:sp>
        <p:sp>
          <p:nvSpPr>
            <p:cNvPr id="23" name="文本框 7"/>
            <p:cNvSpPr txBox="1"/>
            <p:nvPr/>
          </p:nvSpPr>
          <p:spPr>
            <a:xfrm>
              <a:off x="3380419" y="1921672"/>
              <a:ext cx="472434" cy="334446"/>
            </a:xfrm>
            <a:prstGeom prst="rect">
              <a:avLst/>
            </a:prstGeom>
            <a:noFill/>
            <a:ln>
              <a:noFill/>
            </a:ln>
          </p:spPr>
          <p:txBody>
            <a:bodyPr lIns="0" tIns="0" rIns="0" bIns="0" anchor="t" anchorCtr="0">
              <a:normAutofit/>
            </a:bodyPr>
            <a:lstStyle/>
            <a:p>
              <a:pPr marL="0" marR="0" lvl="0" indent="0" algn="ctr" rtl="0">
                <a:buSzPct val="25000"/>
                <a:buNone/>
              </a:pPr>
              <a:r>
                <a:rPr lang="en-US" sz="2200" b="0" i="0" u="none" strike="noStrike" cap="none" baseline="0">
                  <a:solidFill>
                    <a:schemeClr val="lt1"/>
                  </a:solidFill>
                </a:rPr>
                <a:t>1</a:t>
              </a:r>
            </a:p>
          </p:txBody>
        </p:sp>
        <p:sp>
          <p:nvSpPr>
            <p:cNvPr id="24" name="椭圆 23"/>
            <p:cNvSpPr/>
            <p:nvPr/>
          </p:nvSpPr>
          <p:spPr>
            <a:xfrm>
              <a:off x="3390762" y="3935419"/>
              <a:ext cx="457200" cy="457200"/>
            </a:xfrm>
            <a:prstGeom prst="ellipse">
              <a:avLst/>
            </a:prstGeom>
            <a:solidFill>
              <a:schemeClr val="accent1"/>
            </a:solidFill>
            <a:ln>
              <a:noFill/>
            </a:ln>
          </p:spPr>
          <p:txBody>
            <a:bodyPr anchor="ctr"/>
            <a:lstStyle/>
            <a:p>
              <a:pPr algn="ctr"/>
              <a:endParaRPr/>
            </a:p>
          </p:txBody>
        </p:sp>
        <p:sp>
          <p:nvSpPr>
            <p:cNvPr id="25" name="文本框 9"/>
            <p:cNvSpPr txBox="1"/>
            <p:nvPr/>
          </p:nvSpPr>
          <p:spPr>
            <a:xfrm>
              <a:off x="3380419" y="4018774"/>
              <a:ext cx="472434" cy="334446"/>
            </a:xfrm>
            <a:prstGeom prst="rect">
              <a:avLst/>
            </a:prstGeom>
            <a:noFill/>
            <a:ln>
              <a:noFill/>
            </a:ln>
          </p:spPr>
          <p:txBody>
            <a:bodyPr lIns="0" tIns="0" rIns="0" bIns="0" anchor="t" anchorCtr="0">
              <a:normAutofit/>
            </a:bodyPr>
            <a:lstStyle/>
            <a:p>
              <a:pPr marL="0" marR="0" lvl="0" indent="0" algn="ctr" rtl="0">
                <a:buSzPct val="25000"/>
                <a:buNone/>
              </a:pPr>
              <a:r>
                <a:rPr lang="en-US" sz="2200" b="0" i="0" u="none" strike="noStrike" cap="none" baseline="0">
                  <a:solidFill>
                    <a:schemeClr val="lt1"/>
                  </a:solidFill>
                </a:rPr>
                <a:t>3</a:t>
              </a:r>
            </a:p>
          </p:txBody>
        </p:sp>
        <p:sp>
          <p:nvSpPr>
            <p:cNvPr id="26" name="椭圆 25"/>
            <p:cNvSpPr/>
            <p:nvPr/>
          </p:nvSpPr>
          <p:spPr>
            <a:xfrm>
              <a:off x="5301489" y="1863717"/>
              <a:ext cx="457200" cy="457200"/>
            </a:xfrm>
            <a:prstGeom prst="ellipse">
              <a:avLst/>
            </a:prstGeom>
            <a:solidFill>
              <a:schemeClr val="accent2"/>
            </a:solidFill>
            <a:ln>
              <a:noFill/>
            </a:ln>
          </p:spPr>
          <p:txBody>
            <a:bodyPr anchor="ctr"/>
            <a:lstStyle/>
            <a:p>
              <a:pPr algn="ctr"/>
              <a:endParaRPr/>
            </a:p>
          </p:txBody>
        </p:sp>
        <p:sp>
          <p:nvSpPr>
            <p:cNvPr id="27" name="文本框 11"/>
            <p:cNvSpPr txBox="1"/>
            <p:nvPr/>
          </p:nvSpPr>
          <p:spPr>
            <a:xfrm>
              <a:off x="5291146" y="1921672"/>
              <a:ext cx="472434" cy="334446"/>
            </a:xfrm>
            <a:prstGeom prst="rect">
              <a:avLst/>
            </a:prstGeom>
            <a:noFill/>
            <a:ln>
              <a:noFill/>
            </a:ln>
          </p:spPr>
          <p:txBody>
            <a:bodyPr lIns="0" tIns="0" rIns="0" bIns="0" anchor="t" anchorCtr="0">
              <a:normAutofit/>
            </a:bodyPr>
            <a:lstStyle/>
            <a:p>
              <a:pPr marL="0" marR="0" lvl="0" indent="0" algn="ctr" rtl="0">
                <a:buSzPct val="25000"/>
                <a:buNone/>
              </a:pPr>
              <a:r>
                <a:rPr lang="en-US" sz="2200" b="0" i="0" u="none" strike="noStrike" cap="none" baseline="0">
                  <a:solidFill>
                    <a:schemeClr val="lt1"/>
                  </a:solidFill>
                </a:rPr>
                <a:t>4</a:t>
              </a:r>
            </a:p>
          </p:txBody>
        </p:sp>
        <p:sp>
          <p:nvSpPr>
            <p:cNvPr id="28" name="椭圆 27"/>
            <p:cNvSpPr/>
            <p:nvPr/>
          </p:nvSpPr>
          <p:spPr>
            <a:xfrm>
              <a:off x="5301489" y="3935419"/>
              <a:ext cx="457200" cy="457200"/>
            </a:xfrm>
            <a:prstGeom prst="ellipse">
              <a:avLst/>
            </a:prstGeom>
            <a:solidFill>
              <a:schemeClr val="accent2"/>
            </a:solidFill>
            <a:ln>
              <a:noFill/>
            </a:ln>
          </p:spPr>
          <p:txBody>
            <a:bodyPr anchor="ctr"/>
            <a:lstStyle/>
            <a:p>
              <a:pPr algn="ctr"/>
              <a:endParaRPr/>
            </a:p>
          </p:txBody>
        </p:sp>
        <p:sp>
          <p:nvSpPr>
            <p:cNvPr id="29" name="文本框 13"/>
            <p:cNvSpPr txBox="1"/>
            <p:nvPr/>
          </p:nvSpPr>
          <p:spPr>
            <a:xfrm>
              <a:off x="5291146" y="4018774"/>
              <a:ext cx="472434" cy="334446"/>
            </a:xfrm>
            <a:prstGeom prst="rect">
              <a:avLst/>
            </a:prstGeom>
            <a:noFill/>
            <a:ln>
              <a:noFill/>
            </a:ln>
          </p:spPr>
          <p:txBody>
            <a:bodyPr lIns="0" tIns="0" rIns="0" bIns="0" anchor="t" anchorCtr="0">
              <a:normAutofit/>
            </a:bodyPr>
            <a:lstStyle/>
            <a:p>
              <a:pPr marL="0" marR="0" lvl="0" indent="0" algn="ctr" rtl="0">
                <a:buSzPct val="25000"/>
                <a:buNone/>
              </a:pPr>
              <a:r>
                <a:rPr lang="en-US" sz="2200" b="0" i="0" u="none" strike="noStrike" cap="none" baseline="0">
                  <a:solidFill>
                    <a:schemeClr val="lt1"/>
                  </a:solidFill>
                </a:rPr>
                <a:t>6</a:t>
              </a:r>
            </a:p>
          </p:txBody>
        </p:sp>
        <p:sp>
          <p:nvSpPr>
            <p:cNvPr id="30" name="椭圆 29"/>
            <p:cNvSpPr/>
            <p:nvPr/>
          </p:nvSpPr>
          <p:spPr>
            <a:xfrm>
              <a:off x="5766308" y="2899568"/>
              <a:ext cx="457200" cy="457200"/>
            </a:xfrm>
            <a:prstGeom prst="ellipse">
              <a:avLst/>
            </a:prstGeom>
            <a:solidFill>
              <a:schemeClr val="accent2"/>
            </a:solidFill>
            <a:ln>
              <a:noFill/>
            </a:ln>
          </p:spPr>
          <p:txBody>
            <a:bodyPr anchor="ctr"/>
            <a:lstStyle/>
            <a:p>
              <a:pPr algn="ctr"/>
              <a:endParaRPr/>
            </a:p>
          </p:txBody>
        </p:sp>
        <p:sp>
          <p:nvSpPr>
            <p:cNvPr id="31" name="文本框 15"/>
            <p:cNvSpPr txBox="1"/>
            <p:nvPr/>
          </p:nvSpPr>
          <p:spPr>
            <a:xfrm>
              <a:off x="5755966" y="2976574"/>
              <a:ext cx="472434" cy="334446"/>
            </a:xfrm>
            <a:prstGeom prst="rect">
              <a:avLst/>
            </a:prstGeom>
            <a:noFill/>
            <a:ln>
              <a:noFill/>
            </a:ln>
          </p:spPr>
          <p:txBody>
            <a:bodyPr lIns="0" tIns="0" rIns="0" bIns="0" anchor="t" anchorCtr="0">
              <a:normAutofit/>
            </a:bodyPr>
            <a:lstStyle/>
            <a:p>
              <a:pPr marL="0" marR="0" lvl="0" indent="0" algn="ctr" rtl="0">
                <a:buSzPct val="25000"/>
                <a:buNone/>
              </a:pPr>
              <a:r>
                <a:rPr lang="en-US" sz="2200" b="0" i="0" u="none" strike="noStrike" cap="none" baseline="0">
                  <a:solidFill>
                    <a:schemeClr val="lt1"/>
                  </a:solidFill>
                </a:rPr>
                <a:t>5</a:t>
              </a:r>
            </a:p>
          </p:txBody>
        </p:sp>
      </p:grpSp>
      <p:sp>
        <p:nvSpPr>
          <p:cNvPr id="38" name="矩形 37"/>
          <p:cNvSpPr/>
          <p:nvPr/>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grpSp>
        <p:nvGrpSpPr>
          <p:cNvPr id="45" name="组合 44"/>
          <p:cNvGrpSpPr/>
          <p:nvPr/>
        </p:nvGrpSpPr>
        <p:grpSpPr>
          <a:xfrm>
            <a:off x="8077080" y="1588176"/>
            <a:ext cx="3327636" cy="679701"/>
            <a:chOff x="874713" y="3325188"/>
            <a:chExt cx="3327636" cy="679701"/>
          </a:xfrm>
        </p:grpSpPr>
        <p:sp>
          <p:nvSpPr>
            <p:cNvPr id="46" name="矩形 45"/>
            <p:cNvSpPr/>
            <p:nvPr/>
          </p:nvSpPr>
          <p:spPr>
            <a:xfrm>
              <a:off x="874713" y="3677812"/>
              <a:ext cx="3327636" cy="32707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所有论文都免费下载，但更新相关慢。</a:t>
              </a:r>
            </a:p>
          </p:txBody>
        </p:sp>
        <p:sp>
          <p:nvSpPr>
            <p:cNvPr id="47" name="矩形 46">
              <a:hlinkClick r:id="rId3"/>
            </p:cNvPr>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免费论文下载中心</a:t>
              </a:r>
            </a:p>
          </p:txBody>
        </p:sp>
      </p:grpSp>
      <p:grpSp>
        <p:nvGrpSpPr>
          <p:cNvPr id="48" name="组合 47"/>
          <p:cNvGrpSpPr/>
          <p:nvPr/>
        </p:nvGrpSpPr>
        <p:grpSpPr>
          <a:xfrm>
            <a:off x="787284" y="1588176"/>
            <a:ext cx="3327636" cy="938234"/>
            <a:chOff x="874713" y="3325188"/>
            <a:chExt cx="3327636" cy="938234"/>
          </a:xfrm>
        </p:grpSpPr>
        <p:sp>
          <p:nvSpPr>
            <p:cNvPr id="49" name="矩形 48"/>
            <p:cNvSpPr/>
            <p:nvPr/>
          </p:nvSpPr>
          <p:spPr>
            <a:xfrm>
              <a:off x="874713" y="3677812"/>
              <a:ext cx="3327636" cy="5856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免费论文下载网站，每天提供</a:t>
              </a:r>
              <a:r>
                <a:rPr lang="en-US" altLang="zh-CN" sz="1400" dirty="0">
                  <a:solidFill>
                    <a:schemeClr val="tx1">
                      <a:lumMod val="50000"/>
                      <a:lumOff val="50000"/>
                    </a:schemeClr>
                  </a:solidFill>
                </a:rPr>
                <a:t>20</a:t>
              </a:r>
              <a:r>
                <a:rPr lang="zh-CN" altLang="en-US" sz="1400" dirty="0">
                  <a:solidFill>
                    <a:schemeClr val="tx1">
                      <a:lumMod val="50000"/>
                      <a:lumOff val="50000"/>
                    </a:schemeClr>
                  </a:solidFill>
                </a:rPr>
                <a:t>篇免费论文下载。</a:t>
              </a:r>
            </a:p>
          </p:txBody>
        </p:sp>
        <p:sp>
          <p:nvSpPr>
            <p:cNvPr id="50" name="矩形 49">
              <a:hlinkClick r:id="rId4"/>
            </p:cNvPr>
            <p:cNvSpPr/>
            <p:nvPr/>
          </p:nvSpPr>
          <p:spPr>
            <a:xfrm>
              <a:off x="1960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库问搜索</a:t>
              </a:r>
            </a:p>
          </p:txBody>
        </p:sp>
      </p:grpSp>
      <p:grpSp>
        <p:nvGrpSpPr>
          <p:cNvPr id="53" name="组合 52"/>
          <p:cNvGrpSpPr/>
          <p:nvPr/>
        </p:nvGrpSpPr>
        <p:grpSpPr>
          <a:xfrm>
            <a:off x="8077080" y="4673326"/>
            <a:ext cx="3327636" cy="1220554"/>
            <a:chOff x="874713" y="3325188"/>
            <a:chExt cx="3327636" cy="1220554"/>
          </a:xfrm>
        </p:grpSpPr>
        <p:sp>
          <p:nvSpPr>
            <p:cNvPr id="57" name="矩形 56"/>
            <p:cNvSpPr/>
            <p:nvPr/>
          </p:nvSpPr>
          <p:spPr>
            <a:xfrm>
              <a:off x="874713" y="3677812"/>
              <a:ext cx="3327636"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支付宝中搜生活号：浙江图书馆，点关注，办证大厅，新注册用户，注册用户， 成功后记住卡号和密码。</a:t>
              </a:r>
            </a:p>
          </p:txBody>
        </p:sp>
        <p:sp>
          <p:nvSpPr>
            <p:cNvPr id="58" name="矩形 5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浙江图书馆</a:t>
              </a:r>
            </a:p>
          </p:txBody>
        </p:sp>
      </p:grpSp>
      <p:grpSp>
        <p:nvGrpSpPr>
          <p:cNvPr id="54" name="组合 53"/>
          <p:cNvGrpSpPr/>
          <p:nvPr/>
        </p:nvGrpSpPr>
        <p:grpSpPr>
          <a:xfrm>
            <a:off x="787284" y="4673326"/>
            <a:ext cx="3327636" cy="679701"/>
            <a:chOff x="874713" y="3325188"/>
            <a:chExt cx="3327636" cy="679701"/>
          </a:xfrm>
        </p:grpSpPr>
        <p:sp>
          <p:nvSpPr>
            <p:cNvPr id="55" name="矩形 54"/>
            <p:cNvSpPr/>
            <p:nvPr/>
          </p:nvSpPr>
          <p:spPr>
            <a:xfrm>
              <a:off x="874713" y="3677812"/>
              <a:ext cx="3327636" cy="327077"/>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使用身份证直接注册。</a:t>
              </a:r>
            </a:p>
          </p:txBody>
        </p:sp>
        <p:sp>
          <p:nvSpPr>
            <p:cNvPr id="56" name="矩形 55">
              <a:hlinkClick r:id="rId5"/>
            </p:cNvPr>
            <p:cNvSpPr/>
            <p:nvPr/>
          </p:nvSpPr>
          <p:spPr>
            <a:xfrm>
              <a:off x="1960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中国国家图书馆</a:t>
              </a:r>
            </a:p>
          </p:txBody>
        </p:sp>
      </p:grpSp>
      <p:grpSp>
        <p:nvGrpSpPr>
          <p:cNvPr id="60" name="组合 59"/>
          <p:cNvGrpSpPr/>
          <p:nvPr/>
        </p:nvGrpSpPr>
        <p:grpSpPr>
          <a:xfrm>
            <a:off x="8483596" y="3134808"/>
            <a:ext cx="2921120" cy="938234"/>
            <a:chOff x="874713" y="3325188"/>
            <a:chExt cx="3327636" cy="938234"/>
          </a:xfrm>
        </p:grpSpPr>
        <p:sp>
          <p:nvSpPr>
            <p:cNvPr id="64" name="矩形 63"/>
            <p:cNvSpPr/>
            <p:nvPr/>
          </p:nvSpPr>
          <p:spPr>
            <a:xfrm>
              <a:off x="874713" y="3677812"/>
              <a:ext cx="3327636" cy="5856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需用广东省统一用户系统，使用粤省事进行人脸识别注册使用。</a:t>
              </a:r>
            </a:p>
          </p:txBody>
        </p:sp>
        <p:sp>
          <p:nvSpPr>
            <p:cNvPr id="65" name="矩形 64">
              <a:hlinkClick r:id="rId6"/>
            </p:cNvPr>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省立中山图书馆</a:t>
              </a:r>
            </a:p>
          </p:txBody>
        </p:sp>
      </p:grpSp>
      <p:grpSp>
        <p:nvGrpSpPr>
          <p:cNvPr id="61" name="组合 60"/>
          <p:cNvGrpSpPr/>
          <p:nvPr/>
        </p:nvGrpSpPr>
        <p:grpSpPr>
          <a:xfrm>
            <a:off x="787284" y="3134808"/>
            <a:ext cx="2921120" cy="938234"/>
            <a:chOff x="874713" y="3325188"/>
            <a:chExt cx="3327636" cy="938234"/>
          </a:xfrm>
        </p:grpSpPr>
        <p:sp>
          <p:nvSpPr>
            <p:cNvPr id="62" name="矩形 61"/>
            <p:cNvSpPr/>
            <p:nvPr/>
          </p:nvSpPr>
          <p:spPr>
            <a:xfrm>
              <a:off x="874713" y="3677812"/>
              <a:ext cx="3327636" cy="58561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rPr>
                <a:t>每天可下载</a:t>
              </a:r>
              <a:r>
                <a:rPr lang="en-US" altLang="zh-CN" sz="1400" dirty="0">
                  <a:solidFill>
                    <a:schemeClr val="tx1">
                      <a:lumMod val="50000"/>
                      <a:lumOff val="50000"/>
                    </a:schemeClr>
                  </a:solidFill>
                </a:rPr>
                <a:t>10</a:t>
              </a:r>
              <a:r>
                <a:rPr lang="zh-CN" altLang="en-US" sz="1400" dirty="0">
                  <a:solidFill>
                    <a:schemeClr val="tx1">
                      <a:lumMod val="50000"/>
                      <a:lumOff val="50000"/>
                    </a:schemeClr>
                  </a:solidFill>
                </a:rPr>
                <a:t>份，拥有所有的数字资源，需使用身份证注册。</a:t>
              </a:r>
            </a:p>
          </p:txBody>
        </p:sp>
        <p:sp>
          <p:nvSpPr>
            <p:cNvPr id="63" name="矩形 62">
              <a:hlinkClick r:id="rId7"/>
            </p:cNvPr>
            <p:cNvSpPr/>
            <p:nvPr/>
          </p:nvSpPr>
          <p:spPr>
            <a:xfrm>
              <a:off x="1960375" y="3325188"/>
              <a:ext cx="2241974" cy="401264"/>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chemeClr val="tx1">
                      <a:lumMod val="65000"/>
                      <a:lumOff val="35000"/>
                    </a:schemeClr>
                  </a:solidFill>
                </a:rPr>
                <a:t>广西图书馆</a:t>
              </a:r>
            </a:p>
          </p:txBody>
        </p:sp>
      </p:grpSp>
      <p:sp>
        <p:nvSpPr>
          <p:cNvPr id="2" name="矩形 1">
            <a:extLst>
              <a:ext uri="{FF2B5EF4-FFF2-40B4-BE49-F238E27FC236}">
                <a16:creationId xmlns:a16="http://schemas.microsoft.com/office/drawing/2014/main" id="{D2DD4406-65EB-B1D1-7F60-3BDA42A427C2}"/>
              </a:ext>
            </a:extLst>
          </p:cNvPr>
          <p:cNvSpPr/>
          <p:nvPr/>
        </p:nvSpPr>
        <p:spPr>
          <a:xfrm>
            <a:off x="1015602" y="613672"/>
            <a:ext cx="4243469"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Strategies for Teacher Professional Development in the Internet+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3" name="文本框 2">
            <a:extLst>
              <a:ext uri="{FF2B5EF4-FFF2-40B4-BE49-F238E27FC236}">
                <a16:creationId xmlns:a16="http://schemas.microsoft.com/office/drawing/2014/main" id="{711D2C92-4201-F692-CFD0-063A9D493BC6}"/>
              </a:ext>
            </a:extLst>
          </p:cNvPr>
          <p:cNvSpPr txBox="1"/>
          <p:nvPr/>
        </p:nvSpPr>
        <p:spPr>
          <a:xfrm>
            <a:off x="1015602" y="176542"/>
            <a:ext cx="4703532"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互联网</a:t>
            </a:r>
            <a:r>
              <a:rPr kumimoji="0" lang="en-US" altLang="zh-CN"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a:t>
            </a: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的教师专业发展策略</a:t>
            </a:r>
          </a:p>
        </p:txBody>
      </p:sp>
      <p:sp>
        <p:nvSpPr>
          <p:cNvPr id="6" name="文本框 5">
            <a:extLst>
              <a:ext uri="{FF2B5EF4-FFF2-40B4-BE49-F238E27FC236}">
                <a16:creationId xmlns:a16="http://schemas.microsoft.com/office/drawing/2014/main" id="{5FE38735-56FD-A5D3-DC80-647D88FF337F}"/>
              </a:ext>
            </a:extLst>
          </p:cNvPr>
          <p:cNvSpPr txBox="1"/>
          <p:nvPr/>
        </p:nvSpPr>
        <p:spPr>
          <a:xfrm>
            <a:off x="4566854" y="925647"/>
            <a:ext cx="3224107" cy="523220"/>
          </a:xfrm>
          <a:prstGeom prst="rect">
            <a:avLst/>
          </a:prstGeom>
          <a:noFill/>
        </p:spPr>
        <p:txBody>
          <a:bodyPr wrap="square">
            <a:spAutoFit/>
          </a:bodyPr>
          <a:lstStyle/>
          <a:p>
            <a:r>
              <a:rPr lang="zh-CN" altLang="en-US" sz="2800" b="1" dirty="0">
                <a:solidFill>
                  <a:schemeClr val="tx1">
                    <a:lumMod val="65000"/>
                    <a:lumOff val="35000"/>
                  </a:schemeClr>
                </a:solidFill>
              </a:rPr>
              <a:t>如何下载教研资源</a:t>
            </a:r>
            <a:endParaRPr lang="zh-CN" altLang="en-US" sz="2800" dirty="0"/>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48"/>
                                        </p:tgtEl>
                                        <p:attrNameLst>
                                          <p:attrName>style.visibility</p:attrName>
                                        </p:attrNameLst>
                                      </p:cBhvr>
                                      <p:to>
                                        <p:strVal val="visible"/>
                                      </p:to>
                                    </p:set>
                                    <p:anim calcmode="lin" valueType="num">
                                      <p:cBhvr additive="base">
                                        <p:cTn id="14" dur="500" fill="hold"/>
                                        <p:tgtEl>
                                          <p:spTgt spid="48"/>
                                        </p:tgtEl>
                                        <p:attrNameLst>
                                          <p:attrName>ppt_x</p:attrName>
                                        </p:attrNameLst>
                                      </p:cBhvr>
                                      <p:tavLst>
                                        <p:tav tm="0">
                                          <p:val>
                                            <p:strVal val="#ppt_x"/>
                                          </p:val>
                                        </p:tav>
                                        <p:tav tm="100000">
                                          <p:val>
                                            <p:strVal val="#ppt_x"/>
                                          </p:val>
                                        </p:tav>
                                      </p:tavLst>
                                    </p:anim>
                                    <p:anim calcmode="lin" valueType="num">
                                      <p:cBhvr additive="base">
                                        <p:cTn id="15" dur="500" fill="hold"/>
                                        <p:tgtEl>
                                          <p:spTgt spid="48"/>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61"/>
                                        </p:tgtEl>
                                        <p:attrNameLst>
                                          <p:attrName>style.visibility</p:attrName>
                                        </p:attrNameLst>
                                      </p:cBhvr>
                                      <p:to>
                                        <p:strVal val="visible"/>
                                      </p:to>
                                    </p:set>
                                    <p:anim calcmode="lin" valueType="num">
                                      <p:cBhvr additive="base">
                                        <p:cTn id="18" dur="500" fill="hold"/>
                                        <p:tgtEl>
                                          <p:spTgt spid="61"/>
                                        </p:tgtEl>
                                        <p:attrNameLst>
                                          <p:attrName>ppt_x</p:attrName>
                                        </p:attrNameLst>
                                      </p:cBhvr>
                                      <p:tavLst>
                                        <p:tav tm="0">
                                          <p:val>
                                            <p:strVal val="#ppt_x"/>
                                          </p:val>
                                        </p:tav>
                                        <p:tav tm="100000">
                                          <p:val>
                                            <p:strVal val="#ppt_x"/>
                                          </p:val>
                                        </p:tav>
                                      </p:tavLst>
                                    </p:anim>
                                    <p:anim calcmode="lin" valueType="num">
                                      <p:cBhvr additive="base">
                                        <p:cTn id="19" dur="500" fill="hold"/>
                                        <p:tgtEl>
                                          <p:spTgt spid="61"/>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500" fill="hold"/>
                                        <p:tgtEl>
                                          <p:spTgt spid="54"/>
                                        </p:tgtEl>
                                        <p:attrNameLst>
                                          <p:attrName>ppt_x</p:attrName>
                                        </p:attrNameLst>
                                      </p:cBhvr>
                                      <p:tavLst>
                                        <p:tav tm="0">
                                          <p:val>
                                            <p:strVal val="#ppt_x"/>
                                          </p:val>
                                        </p:tav>
                                        <p:tav tm="100000">
                                          <p:val>
                                            <p:strVal val="#ppt_x"/>
                                          </p:val>
                                        </p:tav>
                                      </p:tavLst>
                                    </p:anim>
                                    <p:anim calcmode="lin" valueType="num">
                                      <p:cBhvr additive="base">
                                        <p:cTn id="23" dur="500" fill="hold"/>
                                        <p:tgtEl>
                                          <p:spTgt spid="54"/>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ppt_x"/>
                                          </p:val>
                                        </p:tav>
                                        <p:tav tm="100000">
                                          <p:val>
                                            <p:strVal val="#ppt_x"/>
                                          </p:val>
                                        </p:tav>
                                      </p:tavLst>
                                    </p:anim>
                                    <p:anim calcmode="lin" valueType="num">
                                      <p:cBhvr additive="base">
                                        <p:cTn id="27" dur="500" fill="hold"/>
                                        <p:tgtEl>
                                          <p:spTgt spid="45"/>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additive="base">
                                        <p:cTn id="30" dur="500" fill="hold"/>
                                        <p:tgtEl>
                                          <p:spTgt spid="60"/>
                                        </p:tgtEl>
                                        <p:attrNameLst>
                                          <p:attrName>ppt_x</p:attrName>
                                        </p:attrNameLst>
                                      </p:cBhvr>
                                      <p:tavLst>
                                        <p:tav tm="0">
                                          <p:val>
                                            <p:strVal val="#ppt_x"/>
                                          </p:val>
                                        </p:tav>
                                        <p:tav tm="100000">
                                          <p:val>
                                            <p:strVal val="#ppt_x"/>
                                          </p:val>
                                        </p:tav>
                                      </p:tavLst>
                                    </p:anim>
                                    <p:anim calcmode="lin" valueType="num">
                                      <p:cBhvr additive="base">
                                        <p:cTn id="31" dur="500" fill="hold"/>
                                        <p:tgtEl>
                                          <p:spTgt spid="60"/>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additive="base">
                                        <p:cTn id="34" dur="500" fill="hold"/>
                                        <p:tgtEl>
                                          <p:spTgt spid="53"/>
                                        </p:tgtEl>
                                        <p:attrNameLst>
                                          <p:attrName>ppt_x</p:attrName>
                                        </p:attrNameLst>
                                      </p:cBhvr>
                                      <p:tavLst>
                                        <p:tav tm="0">
                                          <p:val>
                                            <p:strVal val="#ppt_x"/>
                                          </p:val>
                                        </p:tav>
                                        <p:tav tm="100000">
                                          <p:val>
                                            <p:strVal val="#ppt_x"/>
                                          </p:val>
                                        </p:tav>
                                      </p:tavLst>
                                    </p:anim>
                                    <p:anim calcmode="lin" valueType="num">
                                      <p:cBhvr additive="base">
                                        <p:cTn id="35"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p:pic>
      <p:sp>
        <p:nvSpPr>
          <p:cNvPr id="7" name="矩形 6"/>
          <p:cNvSpPr/>
          <p:nvPr/>
        </p:nvSpPr>
        <p:spPr>
          <a:xfrm>
            <a:off x="1" y="0"/>
            <a:ext cx="12191999"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8" name="组合 7"/>
          <p:cNvGrpSpPr/>
          <p:nvPr/>
        </p:nvGrpSpPr>
        <p:grpSpPr>
          <a:xfrm>
            <a:off x="2905744" y="2811120"/>
            <a:ext cx="1235760" cy="1235760"/>
            <a:chOff x="3197844" y="2714503"/>
            <a:chExt cx="1235760" cy="1235760"/>
          </a:xfrm>
        </p:grpSpPr>
        <p:sp>
          <p:nvSpPr>
            <p:cNvPr id="2" name="圆角矩形 29"/>
            <p:cNvSpPr/>
            <p:nvPr/>
          </p:nvSpPr>
          <p:spPr>
            <a:xfrm>
              <a:off x="3197844" y="2714503"/>
              <a:ext cx="1235760" cy="1235760"/>
            </a:xfrm>
            <a:prstGeom prst="roundRect">
              <a:avLst>
                <a:gd name="adj" fmla="val 1621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Freeform 245"/>
            <p:cNvSpPr/>
            <p:nvPr/>
          </p:nvSpPr>
          <p:spPr bwMode="auto">
            <a:xfrm>
              <a:off x="3469219" y="2985878"/>
              <a:ext cx="693010" cy="69301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grpSp>
      <p:grpSp>
        <p:nvGrpSpPr>
          <p:cNvPr id="9" name="组合 8"/>
          <p:cNvGrpSpPr/>
          <p:nvPr/>
        </p:nvGrpSpPr>
        <p:grpSpPr>
          <a:xfrm>
            <a:off x="4483100" y="3167390"/>
            <a:ext cx="5111372" cy="523220"/>
            <a:chOff x="6108700" y="1659358"/>
            <a:chExt cx="5111372" cy="523220"/>
          </a:xfrm>
        </p:grpSpPr>
        <p:sp>
          <p:nvSpPr>
            <p:cNvPr id="10" name="文本框 9"/>
            <p:cNvSpPr txBox="1"/>
            <p:nvPr/>
          </p:nvSpPr>
          <p:spPr>
            <a:xfrm>
              <a:off x="6108700" y="1659358"/>
              <a:ext cx="1435586"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PART 5</a:t>
              </a:r>
              <a:endPar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nvSpPr>
          <p:spPr>
            <a:xfrm>
              <a:off x="7803752" y="1659358"/>
              <a:ext cx="341632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教师专业发展的展望</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10" name="矩形 9"/>
          <p:cNvSpPr/>
          <p:nvPr/>
        </p:nvSpPr>
        <p:spPr>
          <a:xfrm>
            <a:off x="1015602" y="613672"/>
            <a:ext cx="3698448"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prospects for professional development of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341632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教师专业发展的展望</a:t>
            </a:r>
          </a:p>
        </p:txBody>
      </p:sp>
      <p:grpSp>
        <p:nvGrpSpPr>
          <p:cNvPr id="12" name="a80fb460-63b4-46cb-9e80-0c5ad132e310"/>
          <p:cNvGrpSpPr>
            <a:grpSpLocks noChangeAspect="1"/>
          </p:cNvGrpSpPr>
          <p:nvPr/>
        </p:nvGrpSpPr>
        <p:grpSpPr>
          <a:xfrm>
            <a:off x="941413" y="2215591"/>
            <a:ext cx="10295331" cy="2317677"/>
            <a:chOff x="594360" y="1648541"/>
            <a:chExt cx="7934164" cy="1786131"/>
          </a:xfrm>
        </p:grpSpPr>
        <p:sp>
          <p:nvSpPr>
            <p:cNvPr id="13" name="矩形 12"/>
            <p:cNvSpPr/>
            <p:nvPr/>
          </p:nvSpPr>
          <p:spPr>
            <a:xfrm>
              <a:off x="594360" y="3077483"/>
              <a:ext cx="1993391" cy="357189"/>
            </a:xfrm>
            <a:prstGeom prst="rect">
              <a:avLst/>
            </a:prstGeom>
            <a:solidFill>
              <a:schemeClr val="accent2">
                <a:lumMod val="20000"/>
                <a:lumOff val="80000"/>
              </a:schemeClr>
            </a:solidFill>
            <a:ln>
              <a:noFill/>
            </a:ln>
          </p:spPr>
          <p:txBody>
            <a:bodyPr anchor="ctr"/>
            <a:lstStyle/>
            <a:p>
              <a:pPr algn="ctr"/>
              <a:endParaRPr/>
            </a:p>
          </p:txBody>
        </p:sp>
        <p:sp>
          <p:nvSpPr>
            <p:cNvPr id="14" name="矩形 13"/>
            <p:cNvSpPr/>
            <p:nvPr/>
          </p:nvSpPr>
          <p:spPr>
            <a:xfrm>
              <a:off x="594360" y="3077483"/>
              <a:ext cx="362852" cy="357189"/>
            </a:xfrm>
            <a:prstGeom prst="rect">
              <a:avLst/>
            </a:prstGeom>
            <a:solidFill>
              <a:schemeClr val="accent2"/>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a:solidFill>
                    <a:schemeClr val="lt1"/>
                  </a:solidFill>
                </a:rPr>
                <a:t>1</a:t>
              </a:r>
            </a:p>
          </p:txBody>
        </p:sp>
        <p:sp>
          <p:nvSpPr>
            <p:cNvPr id="15" name="矩形 14"/>
            <p:cNvSpPr/>
            <p:nvPr/>
          </p:nvSpPr>
          <p:spPr>
            <a:xfrm>
              <a:off x="2578933" y="2719382"/>
              <a:ext cx="1993391" cy="357189"/>
            </a:xfrm>
            <a:prstGeom prst="rect">
              <a:avLst/>
            </a:prstGeom>
            <a:solidFill>
              <a:schemeClr val="accent1">
                <a:lumMod val="20000"/>
                <a:lumOff val="80000"/>
              </a:schemeClr>
            </a:solidFill>
            <a:ln>
              <a:noFill/>
            </a:ln>
          </p:spPr>
          <p:txBody>
            <a:bodyPr anchor="ctr"/>
            <a:lstStyle/>
            <a:p>
              <a:pPr algn="ctr"/>
              <a:endParaRPr/>
            </a:p>
          </p:txBody>
        </p:sp>
        <p:sp>
          <p:nvSpPr>
            <p:cNvPr id="16" name="矩形 15"/>
            <p:cNvSpPr/>
            <p:nvPr/>
          </p:nvSpPr>
          <p:spPr>
            <a:xfrm>
              <a:off x="2578933" y="2719382"/>
              <a:ext cx="362852" cy="357189"/>
            </a:xfrm>
            <a:prstGeom prst="rect">
              <a:avLst/>
            </a:prstGeom>
            <a:solidFill>
              <a:schemeClr val="accent1"/>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dirty="0">
                  <a:solidFill>
                    <a:schemeClr val="lt1"/>
                  </a:solidFill>
                </a:rPr>
                <a:t>2</a:t>
              </a:r>
            </a:p>
          </p:txBody>
        </p:sp>
        <p:sp>
          <p:nvSpPr>
            <p:cNvPr id="17" name="矩形 16"/>
            <p:cNvSpPr/>
            <p:nvPr/>
          </p:nvSpPr>
          <p:spPr>
            <a:xfrm>
              <a:off x="4563394" y="2362971"/>
              <a:ext cx="1993391" cy="357189"/>
            </a:xfrm>
            <a:prstGeom prst="rect">
              <a:avLst/>
            </a:prstGeom>
            <a:solidFill>
              <a:schemeClr val="accent2">
                <a:lumMod val="20000"/>
                <a:lumOff val="80000"/>
              </a:schemeClr>
            </a:solidFill>
            <a:ln>
              <a:noFill/>
            </a:ln>
          </p:spPr>
          <p:txBody>
            <a:bodyPr anchor="ctr"/>
            <a:lstStyle/>
            <a:p>
              <a:pPr algn="ctr"/>
              <a:endParaRPr/>
            </a:p>
          </p:txBody>
        </p:sp>
        <p:sp>
          <p:nvSpPr>
            <p:cNvPr id="18" name="矩形 17"/>
            <p:cNvSpPr/>
            <p:nvPr/>
          </p:nvSpPr>
          <p:spPr>
            <a:xfrm>
              <a:off x="4563394" y="2362971"/>
              <a:ext cx="362852" cy="357189"/>
            </a:xfrm>
            <a:prstGeom prst="rect">
              <a:avLst/>
            </a:prstGeom>
            <a:solidFill>
              <a:schemeClr val="accent2"/>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a:solidFill>
                    <a:schemeClr val="lt1"/>
                  </a:solidFill>
                </a:rPr>
                <a:t>3</a:t>
              </a:r>
            </a:p>
          </p:txBody>
        </p:sp>
        <p:sp>
          <p:nvSpPr>
            <p:cNvPr id="19" name="矩形 18"/>
            <p:cNvSpPr/>
            <p:nvPr/>
          </p:nvSpPr>
          <p:spPr>
            <a:xfrm>
              <a:off x="6535133" y="2004821"/>
              <a:ext cx="1993391" cy="357189"/>
            </a:xfrm>
            <a:prstGeom prst="rect">
              <a:avLst/>
            </a:prstGeom>
            <a:solidFill>
              <a:schemeClr val="accent1">
                <a:lumMod val="20000"/>
                <a:lumOff val="80000"/>
              </a:schemeClr>
            </a:solidFill>
            <a:ln>
              <a:noFill/>
            </a:ln>
          </p:spPr>
          <p:txBody>
            <a:bodyPr anchor="ctr"/>
            <a:lstStyle/>
            <a:p>
              <a:pPr algn="ctr"/>
              <a:endParaRPr/>
            </a:p>
          </p:txBody>
        </p:sp>
        <p:sp>
          <p:nvSpPr>
            <p:cNvPr id="20" name="矩形 19"/>
            <p:cNvSpPr/>
            <p:nvPr/>
          </p:nvSpPr>
          <p:spPr>
            <a:xfrm>
              <a:off x="6535133" y="2004821"/>
              <a:ext cx="362852" cy="357189"/>
            </a:xfrm>
            <a:prstGeom prst="rect">
              <a:avLst/>
            </a:prstGeom>
            <a:solidFill>
              <a:schemeClr val="accent1"/>
            </a:solidFill>
            <a:ln>
              <a:noFill/>
            </a:ln>
          </p:spPr>
          <p:txBody>
            <a:bodyPr lIns="91425" tIns="45700" rIns="91425" bIns="45700" anchor="ctr" anchorCtr="0">
              <a:normAutofit/>
              <a:scene3d>
                <a:camera prst="orthographicFront"/>
                <a:lightRig rig="threePt" dir="t"/>
              </a:scene3d>
              <a:sp3d contourW="12700"/>
            </a:bodyPr>
            <a:lstStyle/>
            <a:p>
              <a:pPr marL="0" marR="0" lvl="0" indent="0" algn="ctr" rtl="0">
                <a:buNone/>
              </a:pPr>
              <a:r>
                <a:rPr lang="en-US" altLang="zh-CN" b="0" i="0" u="none" strike="noStrike" cap="none" baseline="0">
                  <a:solidFill>
                    <a:schemeClr val="lt1"/>
                  </a:solidFill>
                </a:rPr>
                <a:t>4</a:t>
              </a:r>
            </a:p>
          </p:txBody>
        </p:sp>
        <p:sp>
          <p:nvSpPr>
            <p:cNvPr id="21" name="弧形 20"/>
            <p:cNvSpPr/>
            <p:nvPr/>
          </p:nvSpPr>
          <p:spPr>
            <a:xfrm>
              <a:off x="3989064" y="2030417"/>
              <a:ext cx="777881" cy="777881"/>
            </a:xfrm>
            <a:prstGeom prst="arc">
              <a:avLst>
                <a:gd name="adj1" fmla="val 8747624"/>
                <a:gd name="adj2" fmla="val 20533184"/>
              </a:avLst>
            </a:prstGeom>
            <a:noFill/>
            <a:ln w="9525" cap="flat" cmpd="sng">
              <a:solidFill>
                <a:schemeClr val="accent4"/>
              </a:solidFill>
              <a:prstDash val="dash"/>
              <a:round/>
              <a:headEnd type="none" w="med" len="med"/>
              <a:tailEnd type="triangle" w="lg" len="lg"/>
            </a:ln>
          </p:spPr>
          <p:txBody>
            <a:bodyPr anchor="ctr"/>
            <a:lstStyle/>
            <a:p>
              <a:pPr algn="ctr"/>
              <a:endParaRPr/>
            </a:p>
          </p:txBody>
        </p:sp>
        <p:sp>
          <p:nvSpPr>
            <p:cNvPr id="22" name="弧形 21"/>
            <p:cNvSpPr/>
            <p:nvPr/>
          </p:nvSpPr>
          <p:spPr>
            <a:xfrm>
              <a:off x="5967410" y="1682758"/>
              <a:ext cx="777881" cy="777881"/>
            </a:xfrm>
            <a:prstGeom prst="arc">
              <a:avLst>
                <a:gd name="adj1" fmla="val 8747624"/>
                <a:gd name="adj2" fmla="val 20533184"/>
              </a:avLst>
            </a:prstGeom>
            <a:noFill/>
            <a:ln w="9525" cap="flat" cmpd="sng">
              <a:solidFill>
                <a:schemeClr val="accent4"/>
              </a:solidFill>
              <a:prstDash val="dash"/>
              <a:round/>
              <a:headEnd type="none" w="med" len="med"/>
              <a:tailEnd type="triangle" w="lg" len="lg"/>
            </a:ln>
          </p:spPr>
          <p:txBody>
            <a:bodyPr anchor="ctr"/>
            <a:lstStyle/>
            <a:p>
              <a:pPr algn="ctr"/>
              <a:endParaRPr/>
            </a:p>
          </p:txBody>
        </p:sp>
        <p:sp>
          <p:nvSpPr>
            <p:cNvPr id="23" name="任意多边形: 形状 22"/>
            <p:cNvSpPr/>
            <p:nvPr/>
          </p:nvSpPr>
          <p:spPr>
            <a:xfrm>
              <a:off x="2129769" y="1648541"/>
              <a:ext cx="691271" cy="1319604"/>
            </a:xfrm>
            <a:custGeom>
              <a:avLst/>
              <a:gdLst/>
              <a:ahLst/>
              <a:cxnLst/>
              <a:rect l="0" t="0" r="0" b="0"/>
              <a:pathLst>
                <a:path w="120000" h="120000" extrusionOk="0">
                  <a:moveTo>
                    <a:pt x="57895" y="0"/>
                  </a:moveTo>
                  <a:cubicBezTo>
                    <a:pt x="48270" y="0"/>
                    <a:pt x="40468" y="4083"/>
                    <a:pt x="40468" y="9127"/>
                  </a:cubicBezTo>
                  <a:cubicBezTo>
                    <a:pt x="40468" y="14172"/>
                    <a:pt x="48270" y="18255"/>
                    <a:pt x="57895" y="18255"/>
                  </a:cubicBezTo>
                  <a:cubicBezTo>
                    <a:pt x="67520" y="18255"/>
                    <a:pt x="75317" y="14172"/>
                    <a:pt x="75317" y="9127"/>
                  </a:cubicBezTo>
                  <a:cubicBezTo>
                    <a:pt x="75317" y="4083"/>
                    <a:pt x="67520" y="0"/>
                    <a:pt x="57895" y="0"/>
                  </a:cubicBezTo>
                  <a:close/>
                  <a:moveTo>
                    <a:pt x="54674" y="21872"/>
                  </a:moveTo>
                  <a:cubicBezTo>
                    <a:pt x="48631" y="21827"/>
                    <a:pt x="46939" y="22483"/>
                    <a:pt x="46939" y="22483"/>
                  </a:cubicBezTo>
                  <a:lnTo>
                    <a:pt x="11187" y="34944"/>
                  </a:lnTo>
                  <a:cubicBezTo>
                    <a:pt x="10205" y="35166"/>
                    <a:pt x="9325" y="35477"/>
                    <a:pt x="8558" y="35861"/>
                  </a:cubicBezTo>
                  <a:cubicBezTo>
                    <a:pt x="7249" y="36527"/>
                    <a:pt x="6307" y="37411"/>
                    <a:pt x="6008" y="38427"/>
                  </a:cubicBezTo>
                  <a:lnTo>
                    <a:pt x="107" y="58561"/>
                  </a:lnTo>
                  <a:cubicBezTo>
                    <a:pt x="-626" y="61044"/>
                    <a:pt x="2606" y="63361"/>
                    <a:pt x="7351" y="63744"/>
                  </a:cubicBezTo>
                  <a:cubicBezTo>
                    <a:pt x="12090" y="64127"/>
                    <a:pt x="16541" y="62438"/>
                    <a:pt x="17275" y="59950"/>
                  </a:cubicBezTo>
                  <a:lnTo>
                    <a:pt x="21472" y="41494"/>
                  </a:lnTo>
                  <a:lnTo>
                    <a:pt x="42301" y="34038"/>
                  </a:lnTo>
                  <a:lnTo>
                    <a:pt x="42301" y="59588"/>
                  </a:lnTo>
                  <a:cubicBezTo>
                    <a:pt x="42301" y="59588"/>
                    <a:pt x="42172" y="60272"/>
                    <a:pt x="43046" y="60777"/>
                  </a:cubicBezTo>
                  <a:cubicBezTo>
                    <a:pt x="43813" y="61216"/>
                    <a:pt x="45957" y="61638"/>
                    <a:pt x="45963" y="61638"/>
                  </a:cubicBezTo>
                  <a:lnTo>
                    <a:pt x="43227" y="115450"/>
                  </a:lnTo>
                  <a:cubicBezTo>
                    <a:pt x="43227" y="117961"/>
                    <a:pt x="47114" y="120000"/>
                    <a:pt x="51915" y="120000"/>
                  </a:cubicBezTo>
                  <a:cubicBezTo>
                    <a:pt x="56716" y="120000"/>
                    <a:pt x="60603" y="117961"/>
                    <a:pt x="60603" y="115450"/>
                  </a:cubicBezTo>
                  <a:lnTo>
                    <a:pt x="63153" y="65272"/>
                  </a:lnTo>
                  <a:lnTo>
                    <a:pt x="98775" y="72738"/>
                  </a:lnTo>
                  <a:lnTo>
                    <a:pt x="97720" y="90444"/>
                  </a:lnTo>
                  <a:cubicBezTo>
                    <a:pt x="97720" y="92955"/>
                    <a:pt x="101607" y="94994"/>
                    <a:pt x="106403" y="94994"/>
                  </a:cubicBezTo>
                  <a:cubicBezTo>
                    <a:pt x="111204" y="94994"/>
                    <a:pt x="115091" y="92955"/>
                    <a:pt x="115091" y="90444"/>
                  </a:cubicBezTo>
                  <a:lnTo>
                    <a:pt x="115734" y="69961"/>
                  </a:lnTo>
                  <a:cubicBezTo>
                    <a:pt x="115734" y="68005"/>
                    <a:pt x="113387" y="66338"/>
                    <a:pt x="110093" y="65688"/>
                  </a:cubicBezTo>
                  <a:lnTo>
                    <a:pt x="77641" y="57816"/>
                  </a:lnTo>
                  <a:lnTo>
                    <a:pt x="76992" y="44138"/>
                  </a:lnTo>
                  <a:lnTo>
                    <a:pt x="107125" y="52783"/>
                  </a:lnTo>
                  <a:cubicBezTo>
                    <a:pt x="111334" y="53988"/>
                    <a:pt x="116631" y="53177"/>
                    <a:pt x="118933" y="50972"/>
                  </a:cubicBezTo>
                  <a:cubicBezTo>
                    <a:pt x="121235" y="48766"/>
                    <a:pt x="119689" y="46011"/>
                    <a:pt x="115480" y="44800"/>
                  </a:cubicBezTo>
                  <a:lnTo>
                    <a:pt x="79909" y="34605"/>
                  </a:lnTo>
                  <a:cubicBezTo>
                    <a:pt x="78820" y="34294"/>
                    <a:pt x="77523" y="34111"/>
                    <a:pt x="76631" y="33894"/>
                  </a:cubicBezTo>
                  <a:lnTo>
                    <a:pt x="76118" y="25872"/>
                  </a:lnTo>
                  <a:cubicBezTo>
                    <a:pt x="76118" y="25872"/>
                    <a:pt x="76016" y="23194"/>
                    <a:pt x="62279" y="22211"/>
                  </a:cubicBezTo>
                  <a:cubicBezTo>
                    <a:pt x="59193" y="21988"/>
                    <a:pt x="56688" y="21888"/>
                    <a:pt x="54674" y="21872"/>
                  </a:cubicBezTo>
                  <a:close/>
                </a:path>
              </a:pathLst>
            </a:custGeom>
            <a:solidFill>
              <a:schemeClr val="accent4"/>
            </a:solidFill>
            <a:ln>
              <a:noFill/>
            </a:ln>
          </p:spPr>
          <p:txBody>
            <a:bodyPr anchor="ctr"/>
            <a:lstStyle/>
            <a:p>
              <a:pPr algn="ctr"/>
              <a:endParaRPr/>
            </a:p>
          </p:txBody>
        </p:sp>
      </p:grpSp>
      <p:grpSp>
        <p:nvGrpSpPr>
          <p:cNvPr id="24" name="组合 23"/>
          <p:cNvGrpSpPr/>
          <p:nvPr/>
        </p:nvGrpSpPr>
        <p:grpSpPr>
          <a:xfrm>
            <a:off x="1412248" y="4138223"/>
            <a:ext cx="2266903" cy="1795236"/>
            <a:chOff x="874713" y="3325188"/>
            <a:chExt cx="2241974" cy="1795236"/>
          </a:xfrm>
        </p:grpSpPr>
        <p:sp>
          <p:nvSpPr>
            <p:cNvPr id="25" name="矩形 24"/>
            <p:cNvSpPr/>
            <p:nvPr/>
          </p:nvSpPr>
          <p:spPr>
            <a:xfrm>
              <a:off x="874713" y="3757743"/>
              <a:ext cx="2131523" cy="136268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作为青年教师，一定要把眼光放长远，看到更远处。树立一个高远的目标，将引领我们一路有意义地前行，始终做有远见的人。</a:t>
              </a:r>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看多远就能走多远</a:t>
              </a:r>
            </a:p>
          </p:txBody>
        </p:sp>
      </p:grpSp>
      <p:grpSp>
        <p:nvGrpSpPr>
          <p:cNvPr id="30" name="组合 29"/>
          <p:cNvGrpSpPr/>
          <p:nvPr/>
        </p:nvGrpSpPr>
        <p:grpSpPr>
          <a:xfrm>
            <a:off x="4024864" y="3643210"/>
            <a:ext cx="2241974" cy="2570833"/>
            <a:chOff x="874713" y="3325188"/>
            <a:chExt cx="2241974" cy="2570833"/>
          </a:xfrm>
        </p:grpSpPr>
        <p:sp>
          <p:nvSpPr>
            <p:cNvPr id="31" name="矩形 30"/>
            <p:cNvSpPr/>
            <p:nvPr/>
          </p:nvSpPr>
          <p:spPr>
            <a:xfrm>
              <a:off x="874713" y="3757743"/>
              <a:ext cx="2131523" cy="213827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不同学科之间的教师需要育人上的配合，同一学科的教师也需要集体教研，要放低身段，主动向同事们学习，学习的目的是超越。唯有多干事才是最聪明的选择，也是最快的成长机会。</a:t>
              </a:r>
            </a:p>
          </p:txBody>
        </p:sp>
        <p:sp>
          <p:nvSpPr>
            <p:cNvPr id="32" name="矩形 31"/>
            <p:cNvSpPr/>
            <p:nvPr/>
          </p:nvSpPr>
          <p:spPr>
            <a:xfrm>
              <a:off x="874713" y="3325188"/>
              <a:ext cx="2241974" cy="39613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放低身段只为更好</a:t>
              </a:r>
            </a:p>
          </p:txBody>
        </p:sp>
      </p:grpSp>
      <p:grpSp>
        <p:nvGrpSpPr>
          <p:cNvPr id="33" name="组合 32"/>
          <p:cNvGrpSpPr/>
          <p:nvPr/>
        </p:nvGrpSpPr>
        <p:grpSpPr>
          <a:xfrm>
            <a:off x="6585273" y="3215051"/>
            <a:ext cx="2241974" cy="2829365"/>
            <a:chOff x="874713" y="3325188"/>
            <a:chExt cx="2241974" cy="2829365"/>
          </a:xfrm>
        </p:grpSpPr>
        <p:sp>
          <p:nvSpPr>
            <p:cNvPr id="34" name="矩形 33"/>
            <p:cNvSpPr/>
            <p:nvPr/>
          </p:nvSpPr>
          <p:spPr>
            <a:xfrm>
              <a:off x="874713" y="3757743"/>
              <a:ext cx="2131523" cy="239681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做到因材施教、精准施教应该是教师的必备能力，也是专业发展的最终指向。关注到每一位学生，需要学习方式和治理体系的变革，不当旁观者，研究实践出自己的独到见解和有效的实施路径。</a:t>
              </a:r>
            </a:p>
          </p:txBody>
        </p:sp>
        <p:sp>
          <p:nvSpPr>
            <p:cNvPr id="35" name="矩形 3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教学要有精广度</a:t>
              </a:r>
            </a:p>
          </p:txBody>
        </p:sp>
      </p:grpSp>
      <p:grpSp>
        <p:nvGrpSpPr>
          <p:cNvPr id="36" name="组合 35"/>
          <p:cNvGrpSpPr/>
          <p:nvPr/>
        </p:nvGrpSpPr>
        <p:grpSpPr>
          <a:xfrm>
            <a:off x="9156213" y="2735479"/>
            <a:ext cx="2241974" cy="2312300"/>
            <a:chOff x="874713" y="3325188"/>
            <a:chExt cx="2241974" cy="2312300"/>
          </a:xfrm>
        </p:grpSpPr>
        <p:sp>
          <p:nvSpPr>
            <p:cNvPr id="37" name="矩形 36"/>
            <p:cNvSpPr/>
            <p:nvPr/>
          </p:nvSpPr>
          <p:spPr>
            <a:xfrm>
              <a:off x="874713" y="3757743"/>
              <a:ext cx="2131523" cy="187974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专业发展不会一蹴而就，需要拾级而上，只有像茶叶一样，在开水中反复折腾，浸泡，才能把内在的潜质逼出来，才能找到生命的真谛与价值。</a:t>
              </a:r>
            </a:p>
          </p:txBody>
        </p:sp>
        <p:sp>
          <p:nvSpPr>
            <p:cNvPr id="38" name="矩形 3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成长要有梯度</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000"/>
                                        <p:tgtEl>
                                          <p:spTgt spid="24"/>
                                        </p:tgtEl>
                                      </p:cBhvr>
                                    </p:animEffect>
                                    <p:anim calcmode="lin" valueType="num">
                                      <p:cBhvr>
                                        <p:cTn id="12" dur="1000" fill="hold"/>
                                        <p:tgtEl>
                                          <p:spTgt spid="24"/>
                                        </p:tgtEl>
                                        <p:attrNameLst>
                                          <p:attrName>ppt_x</p:attrName>
                                        </p:attrNameLst>
                                      </p:cBhvr>
                                      <p:tavLst>
                                        <p:tav tm="0">
                                          <p:val>
                                            <p:strVal val="#ppt_x"/>
                                          </p:val>
                                        </p:tav>
                                        <p:tav tm="100000">
                                          <p:val>
                                            <p:strVal val="#ppt_x"/>
                                          </p:val>
                                        </p:tav>
                                      </p:tavLst>
                                    </p:anim>
                                    <p:anim calcmode="lin" valueType="num">
                                      <p:cBhvr>
                                        <p:cTn id="13" dur="1000" fill="hold"/>
                                        <p:tgtEl>
                                          <p:spTgt spid="24"/>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3"/>
                                        </p:tgtEl>
                                        <p:attrNameLst>
                                          <p:attrName>style.visibility</p:attrName>
                                        </p:attrNameLst>
                                      </p:cBhvr>
                                      <p:to>
                                        <p:strVal val="visible"/>
                                      </p:to>
                                    </p:set>
                                    <p:animEffect transition="in" filter="fade">
                                      <p:cBhvr>
                                        <p:cTn id="21" dur="1000"/>
                                        <p:tgtEl>
                                          <p:spTgt spid="33"/>
                                        </p:tgtEl>
                                      </p:cBhvr>
                                    </p:animEffect>
                                    <p:anim calcmode="lin" valueType="num">
                                      <p:cBhvr>
                                        <p:cTn id="22" dur="1000" fill="hold"/>
                                        <p:tgtEl>
                                          <p:spTgt spid="33"/>
                                        </p:tgtEl>
                                        <p:attrNameLst>
                                          <p:attrName>ppt_x</p:attrName>
                                        </p:attrNameLst>
                                      </p:cBhvr>
                                      <p:tavLst>
                                        <p:tav tm="0">
                                          <p:val>
                                            <p:strVal val="#ppt_x"/>
                                          </p:val>
                                        </p:tav>
                                        <p:tav tm="100000">
                                          <p:val>
                                            <p:strVal val="#ppt_x"/>
                                          </p:val>
                                        </p:tav>
                                      </p:tavLst>
                                    </p:anim>
                                    <p:anim calcmode="lin" valueType="num">
                                      <p:cBhvr>
                                        <p:cTn id="23" dur="1000" fill="hold"/>
                                        <p:tgtEl>
                                          <p:spTgt spid="3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75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1000"/>
                                        <p:tgtEl>
                                          <p:spTgt spid="36"/>
                                        </p:tgtEl>
                                      </p:cBhvr>
                                    </p:animEffect>
                                    <p:anim calcmode="lin" valueType="num">
                                      <p:cBhvr>
                                        <p:cTn id="27" dur="1000" fill="hold"/>
                                        <p:tgtEl>
                                          <p:spTgt spid="36"/>
                                        </p:tgtEl>
                                        <p:attrNameLst>
                                          <p:attrName>ppt_x</p:attrName>
                                        </p:attrNameLst>
                                      </p:cBhvr>
                                      <p:tavLst>
                                        <p:tav tm="0">
                                          <p:val>
                                            <p:strVal val="#ppt_x"/>
                                          </p:val>
                                        </p:tav>
                                        <p:tav tm="100000">
                                          <p:val>
                                            <p:strVal val="#ppt_x"/>
                                          </p:val>
                                        </p:tav>
                                      </p:tavLst>
                                    </p:anim>
                                    <p:anim calcmode="lin" valueType="num">
                                      <p:cBhvr>
                                        <p:cTn id="28"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506"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0506"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10" name="矩形 9"/>
          <p:cNvSpPr/>
          <p:nvPr/>
        </p:nvSpPr>
        <p:spPr>
          <a:xfrm>
            <a:off x="1015602" y="613672"/>
            <a:ext cx="3698448"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prospects for professional development of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341632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教师专业发展的展望</a:t>
            </a:r>
          </a:p>
        </p:txBody>
      </p:sp>
      <p:pic>
        <p:nvPicPr>
          <p:cNvPr id="6" name="图片 5">
            <a:extLst>
              <a:ext uri="{FF2B5EF4-FFF2-40B4-BE49-F238E27FC236}">
                <a16:creationId xmlns:a16="http://schemas.microsoft.com/office/drawing/2014/main" id="{9D3326FD-B5C0-24C1-455E-EC007027B24B}"/>
              </a:ext>
            </a:extLst>
          </p:cNvPr>
          <p:cNvPicPr>
            <a:picLocks noChangeAspect="1"/>
          </p:cNvPicPr>
          <p:nvPr/>
        </p:nvPicPr>
        <p:blipFill>
          <a:blip r:embed="rId3"/>
          <a:stretch>
            <a:fillRect/>
          </a:stretch>
        </p:blipFill>
        <p:spPr>
          <a:xfrm>
            <a:off x="7285856" y="1448422"/>
            <a:ext cx="3704562" cy="3743018"/>
          </a:xfrm>
          <a:prstGeom prst="rect">
            <a:avLst/>
          </a:prstGeom>
        </p:spPr>
      </p:pic>
      <p:sp>
        <p:nvSpPr>
          <p:cNvPr id="9" name="矩形 8">
            <a:extLst>
              <a:ext uri="{FF2B5EF4-FFF2-40B4-BE49-F238E27FC236}">
                <a16:creationId xmlns:a16="http://schemas.microsoft.com/office/drawing/2014/main" id="{AED7BFAF-893E-5C29-E033-0D656A3F9763}"/>
              </a:ext>
            </a:extLst>
          </p:cNvPr>
          <p:cNvSpPr/>
          <p:nvPr/>
        </p:nvSpPr>
        <p:spPr>
          <a:xfrm>
            <a:off x="7378681" y="5161944"/>
            <a:ext cx="3518912" cy="400110"/>
          </a:xfrm>
          <a:prstGeom prst="rect">
            <a:avLst/>
          </a:prstGeom>
          <a:noFill/>
        </p:spPr>
        <p:txBody>
          <a:bodyPr wrap="none" lIns="91440" tIns="45720" rIns="91440" bIns="45720">
            <a:spAutoFit/>
          </a:bodyPr>
          <a:lstStyle/>
          <a:p>
            <a:pPr algn="ctr"/>
            <a:r>
              <a:rPr lang="zh-CN" altLang="en-US" sz="2000" dirty="0">
                <a:ln w="0"/>
                <a:effectLst>
                  <a:outerShdw blurRad="38100" dist="19050" dir="2700000" algn="tl" rotWithShape="0">
                    <a:schemeClr val="dk1">
                      <a:alpha val="40000"/>
                    </a:schemeClr>
                  </a:outerShdw>
                </a:effectLst>
              </a:rPr>
              <a:t>教育部</a:t>
            </a:r>
            <a:r>
              <a:rPr lang="en-US" altLang="zh-CN" sz="2000" dirty="0">
                <a:ln w="0"/>
                <a:effectLst>
                  <a:outerShdw blurRad="38100" dist="19050" dir="2700000" algn="tl" rotWithShape="0">
                    <a:schemeClr val="dk1">
                      <a:alpha val="40000"/>
                    </a:schemeClr>
                  </a:outerShdw>
                </a:effectLst>
              </a:rPr>
              <a:t>《</a:t>
            </a:r>
            <a:r>
              <a:rPr lang="zh-CN" altLang="en-US" sz="2000" dirty="0">
                <a:ln w="0"/>
                <a:effectLst>
                  <a:outerShdw blurRad="38100" dist="19050" dir="2700000" algn="tl" rotWithShape="0">
                    <a:schemeClr val="dk1">
                      <a:alpha val="40000"/>
                    </a:schemeClr>
                  </a:outerShdw>
                </a:effectLst>
              </a:rPr>
              <a:t>教师数字素养</a:t>
            </a:r>
            <a:r>
              <a:rPr lang="en-US" altLang="zh-CN" sz="2000" dirty="0">
                <a:ln w="0"/>
                <a:effectLst>
                  <a:outerShdw blurRad="38100" dist="19050" dir="2700000" algn="tl" rotWithShape="0">
                    <a:schemeClr val="dk1">
                      <a:alpha val="40000"/>
                    </a:schemeClr>
                  </a:outerShdw>
                </a:effectLst>
              </a:rPr>
              <a:t>》</a:t>
            </a:r>
            <a:r>
              <a:rPr lang="zh-CN" altLang="en-US" sz="2000" dirty="0">
                <a:ln w="0"/>
                <a:effectLst>
                  <a:outerShdw blurRad="38100" dist="19050" dir="2700000" algn="tl" rotWithShape="0">
                    <a:schemeClr val="dk1">
                      <a:alpha val="40000"/>
                    </a:schemeClr>
                  </a:outerShdw>
                </a:effectLst>
              </a:rPr>
              <a:t>调查</a:t>
            </a:r>
            <a:endParaRPr lang="zh-CN" altLang="en-US" sz="2000" b="0" cap="none" spc="0" dirty="0">
              <a:ln w="0"/>
              <a:solidFill>
                <a:schemeClr val="tx1"/>
              </a:solidFill>
              <a:effectLst>
                <a:outerShdw blurRad="38100" dist="19050" dir="2700000" algn="tl" rotWithShape="0">
                  <a:schemeClr val="dk1">
                    <a:alpha val="40000"/>
                  </a:schemeClr>
                </a:outerShdw>
              </a:effectLst>
            </a:endParaRPr>
          </a:p>
        </p:txBody>
      </p:sp>
      <p:sp>
        <p:nvSpPr>
          <p:cNvPr id="13" name="矩形 12">
            <a:extLst>
              <a:ext uri="{FF2B5EF4-FFF2-40B4-BE49-F238E27FC236}">
                <a16:creationId xmlns:a16="http://schemas.microsoft.com/office/drawing/2014/main" id="{83639AFF-7588-C3B7-08BD-2924FFC436F4}"/>
              </a:ext>
            </a:extLst>
          </p:cNvPr>
          <p:cNvSpPr/>
          <p:nvPr/>
        </p:nvSpPr>
        <p:spPr>
          <a:xfrm>
            <a:off x="2182150" y="5541577"/>
            <a:ext cx="3262432" cy="400110"/>
          </a:xfrm>
          <a:prstGeom prst="rect">
            <a:avLst/>
          </a:prstGeom>
          <a:noFill/>
        </p:spPr>
        <p:txBody>
          <a:bodyPr wrap="none" lIns="91440" tIns="45720" rIns="91440" bIns="45720">
            <a:spAutoFit/>
          </a:bodyPr>
          <a:lstStyle/>
          <a:p>
            <a:pPr algn="ctr"/>
            <a:r>
              <a:rPr lang="zh-CN" altLang="en-US" sz="2000" dirty="0">
                <a:ln w="0"/>
                <a:effectLst>
                  <a:outerShdw blurRad="38100" dist="19050" dir="2700000" algn="tl" rotWithShape="0">
                    <a:schemeClr val="dk1">
                      <a:alpha val="40000"/>
                    </a:schemeClr>
                  </a:outerShdw>
                </a:effectLst>
              </a:rPr>
              <a:t>加入班级群，获取更多资源</a:t>
            </a:r>
            <a:endParaRPr lang="zh-CN" altLang="en-US" sz="2000" b="0" cap="none" spc="0" dirty="0">
              <a:ln w="0"/>
              <a:solidFill>
                <a:schemeClr val="tx1"/>
              </a:solidFill>
              <a:effectLst>
                <a:outerShdw blurRad="38100" dist="19050" dir="2700000" algn="tl" rotWithShape="0">
                  <a:schemeClr val="dk1">
                    <a:alpha val="40000"/>
                  </a:schemeClr>
                </a:outerShdw>
              </a:effectLst>
            </a:endParaRPr>
          </a:p>
        </p:txBody>
      </p:sp>
      <p:pic>
        <p:nvPicPr>
          <p:cNvPr id="7" name="图片 6">
            <a:extLst>
              <a:ext uri="{FF2B5EF4-FFF2-40B4-BE49-F238E27FC236}">
                <a16:creationId xmlns:a16="http://schemas.microsoft.com/office/drawing/2014/main" id="{A51CA41C-DE3B-FDE0-944B-6DB81069E571}"/>
              </a:ext>
            </a:extLst>
          </p:cNvPr>
          <p:cNvPicPr>
            <a:picLocks noChangeAspect="1"/>
          </p:cNvPicPr>
          <p:nvPr/>
        </p:nvPicPr>
        <p:blipFill>
          <a:blip r:embed="rId4"/>
          <a:stretch>
            <a:fillRect/>
          </a:stretch>
        </p:blipFill>
        <p:spPr>
          <a:xfrm>
            <a:off x="1654357" y="1395176"/>
            <a:ext cx="4051311" cy="4067647"/>
          </a:xfrm>
          <a:prstGeom prst="rect">
            <a:avLst/>
          </a:prstGeom>
        </p:spPr>
      </p:pic>
    </p:spTree>
    <p:extLst>
      <p:ext uri="{BB962C8B-B14F-4D97-AF65-F5344CB8AC3E}">
        <p14:creationId xmlns:p14="http://schemas.microsoft.com/office/powerpoint/2010/main" val="20193097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50506"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50506"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10" name="矩形 9"/>
          <p:cNvSpPr/>
          <p:nvPr/>
        </p:nvSpPr>
        <p:spPr>
          <a:xfrm>
            <a:off x="1015602" y="613672"/>
            <a:ext cx="3698448"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prospects for professional development of teachers.</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341632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教师专业发展的展望</a:t>
            </a:r>
          </a:p>
        </p:txBody>
      </p:sp>
      <p:sp>
        <p:nvSpPr>
          <p:cNvPr id="4" name="文本框 3">
            <a:extLst>
              <a:ext uri="{FF2B5EF4-FFF2-40B4-BE49-F238E27FC236}">
                <a16:creationId xmlns:a16="http://schemas.microsoft.com/office/drawing/2014/main" id="{1A247B32-603E-62C0-0018-D4BF5BA0B8E9}"/>
              </a:ext>
            </a:extLst>
          </p:cNvPr>
          <p:cNvSpPr txBox="1"/>
          <p:nvPr/>
        </p:nvSpPr>
        <p:spPr>
          <a:xfrm>
            <a:off x="6477120" y="4423267"/>
            <a:ext cx="3612464" cy="95410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800" dirty="0">
                <a:solidFill>
                  <a:schemeClr val="tx1">
                    <a:lumMod val="65000"/>
                    <a:lumOff val="35000"/>
                  </a:schemeClr>
                </a:solidFill>
                <a:latin typeface="Arial" panose="020B0604020202020204"/>
                <a:ea typeface="微软雅黑" panose="020B0503020204020204" charset="-122"/>
              </a:rPr>
              <a:t>培训资料下载网址</a:t>
            </a:r>
            <a:endParaRPr lang="en-US" altLang="zh-CN" sz="2800" dirty="0">
              <a:solidFill>
                <a:schemeClr val="tx1">
                  <a:lumMod val="65000"/>
                  <a:lumOff val="35000"/>
                </a:schemeClr>
              </a:solidFill>
              <a:latin typeface="Arial" panose="020B0604020202020204"/>
              <a:ea typeface="微软雅黑" panose="020B0503020204020204" charset="-122"/>
            </a:endParaRPr>
          </a:p>
          <a:p>
            <a:pPr marL="0" marR="0" lvl="0" indent="0" defTabSz="914400" rtl="0" eaLnBrk="1" fontAlgn="auto" latinLnBrk="0" hangingPunct="1">
              <a:lnSpc>
                <a:spcPct val="100000"/>
              </a:lnSpc>
              <a:spcBef>
                <a:spcPts val="0"/>
              </a:spcBef>
              <a:spcAft>
                <a:spcPts val="0"/>
              </a:spcAft>
              <a:buClrTx/>
              <a:buSzTx/>
              <a:buFontTx/>
              <a:buNone/>
              <a:defRPr/>
            </a:pPr>
            <a:r>
              <a:rPr lang="en-US" altLang="zh-CN" sz="2800" dirty="0">
                <a:solidFill>
                  <a:schemeClr val="tx1">
                    <a:lumMod val="65000"/>
                    <a:lumOff val="35000"/>
                  </a:schemeClr>
                </a:solidFill>
                <a:latin typeface="Arial" panose="020B0604020202020204"/>
                <a:ea typeface="微软雅黑" panose="020B0503020204020204" charset="-122"/>
              </a:rPr>
              <a:t>https://jy.ljqpzx.com</a:t>
            </a:r>
            <a:endPar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endParaRPr>
          </a:p>
        </p:txBody>
      </p:sp>
      <p:pic>
        <p:nvPicPr>
          <p:cNvPr id="7" name="图片 6">
            <a:extLst>
              <a:ext uri="{FF2B5EF4-FFF2-40B4-BE49-F238E27FC236}">
                <a16:creationId xmlns:a16="http://schemas.microsoft.com/office/drawing/2014/main" id="{FE5CC230-F50B-D445-F1CF-E4FF50BAA9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898" y="1222543"/>
            <a:ext cx="3498738" cy="3498738"/>
          </a:xfrm>
          <a:prstGeom prst="rect">
            <a:avLst/>
          </a:prstGeom>
        </p:spPr>
      </p:pic>
      <p:sp>
        <p:nvSpPr>
          <p:cNvPr id="8" name="文本框 7">
            <a:extLst>
              <a:ext uri="{FF2B5EF4-FFF2-40B4-BE49-F238E27FC236}">
                <a16:creationId xmlns:a16="http://schemas.microsoft.com/office/drawing/2014/main" id="{9B970D84-33F7-73E7-C709-B917BB429BB4}"/>
              </a:ext>
            </a:extLst>
          </p:cNvPr>
          <p:cNvSpPr txBox="1"/>
          <p:nvPr/>
        </p:nvSpPr>
        <p:spPr>
          <a:xfrm>
            <a:off x="1745644" y="4354370"/>
            <a:ext cx="3057247"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请对进行课程评价</a:t>
            </a:r>
          </a:p>
        </p:txBody>
      </p:sp>
      <p:pic>
        <p:nvPicPr>
          <p:cNvPr id="12" name="图片 11">
            <a:extLst>
              <a:ext uri="{FF2B5EF4-FFF2-40B4-BE49-F238E27FC236}">
                <a16:creationId xmlns:a16="http://schemas.microsoft.com/office/drawing/2014/main" id="{170A0D99-3E63-F7E7-8FD5-43B4A7AF5647}"/>
              </a:ext>
            </a:extLst>
          </p:cNvPr>
          <p:cNvPicPr>
            <a:picLocks noChangeAspect="1"/>
          </p:cNvPicPr>
          <p:nvPr/>
        </p:nvPicPr>
        <p:blipFill>
          <a:blip r:embed="rId4"/>
          <a:stretch>
            <a:fillRect/>
          </a:stretch>
        </p:blipFill>
        <p:spPr>
          <a:xfrm>
            <a:off x="6880261" y="1617086"/>
            <a:ext cx="2806181" cy="2806181"/>
          </a:xfrm>
          <a:prstGeom prst="rect">
            <a:avLst/>
          </a:prstGeom>
        </p:spPr>
      </p:pic>
    </p:spTree>
    <p:extLst>
      <p:ext uri="{BB962C8B-B14F-4D97-AF65-F5344CB8AC3E}">
        <p14:creationId xmlns:p14="http://schemas.microsoft.com/office/powerpoint/2010/main" val="22964439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23"/>
          <p:cNvPicPr>
            <a:picLocks noGrp="1" noChangeAspect="1"/>
          </p:cNvPicPr>
          <p:nvPr>
            <p:ph type="pic" sz="quarter" idx="10"/>
          </p:nvPr>
        </p:nvPicPr>
        <p:blipFill>
          <a:blip r:embed="rId5"/>
          <a:srcRect/>
          <a:stretch>
            <a:fillRect/>
          </a:stretch>
        </p:blipFill>
        <p:spPr>
          <a:xfrm>
            <a:off x="1" y="0"/>
            <a:ext cx="12192000" cy="6858000"/>
          </a:xfrm>
        </p:spPr>
      </p:pic>
      <p:sp>
        <p:nvSpPr>
          <p:cNvPr id="12" name="PA_任意多边形 18"/>
          <p:cNvSpPr/>
          <p:nvPr>
            <p:custDataLst>
              <p:tags r:id="rId2"/>
            </p:custDataLst>
          </p:nvPr>
        </p:nvSpPr>
        <p:spPr>
          <a:xfrm>
            <a:off x="3607043" y="0"/>
            <a:ext cx="3788569" cy="6858000"/>
          </a:xfrm>
          <a:custGeom>
            <a:avLst/>
            <a:gdLst>
              <a:gd name="connsiteX0" fmla="*/ 0 w 3788569"/>
              <a:gd name="connsiteY0" fmla="*/ 0 h 6858000"/>
              <a:gd name="connsiteX1" fmla="*/ 394494 w 3788569"/>
              <a:gd name="connsiteY1" fmla="*/ 0 h 6858000"/>
              <a:gd name="connsiteX2" fmla="*/ 3788569 w 3788569"/>
              <a:gd name="connsiteY2" fmla="*/ 3429000 h 6858000"/>
              <a:gd name="connsiteX3" fmla="*/ 394494 w 3788569"/>
              <a:gd name="connsiteY3" fmla="*/ 6857999 h 6858000"/>
              <a:gd name="connsiteX4" fmla="*/ 394494 w 3788569"/>
              <a:gd name="connsiteY4" fmla="*/ 6858000 h 6858000"/>
              <a:gd name="connsiteX5" fmla="*/ 0 w 3788569"/>
              <a:gd name="connsiteY5" fmla="*/ 6858000 h 6858000"/>
              <a:gd name="connsiteX6" fmla="*/ 0 w 3788569"/>
              <a:gd name="connsiteY6" fmla="*/ 6857999 h 6858000"/>
              <a:gd name="connsiteX7" fmla="*/ 3394075 w 3788569"/>
              <a:gd name="connsiteY7" fmla="*/ 3429000 h 6858000"/>
              <a:gd name="connsiteX8" fmla="*/ 0 w 3788569"/>
              <a:gd name="connsiteY8"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8569" h="6858000">
                <a:moveTo>
                  <a:pt x="0" y="0"/>
                </a:moveTo>
                <a:lnTo>
                  <a:pt x="394494" y="0"/>
                </a:lnTo>
                <a:lnTo>
                  <a:pt x="3788569" y="3429000"/>
                </a:lnTo>
                <a:lnTo>
                  <a:pt x="394494" y="6857999"/>
                </a:lnTo>
                <a:lnTo>
                  <a:pt x="394494" y="6858000"/>
                </a:lnTo>
                <a:lnTo>
                  <a:pt x="0" y="6858000"/>
                </a:lnTo>
                <a:lnTo>
                  <a:pt x="0" y="6857999"/>
                </a:lnTo>
                <a:lnTo>
                  <a:pt x="3394075" y="3429000"/>
                </a:lnTo>
                <a:lnTo>
                  <a:pt x="0" y="0"/>
                </a:lnTo>
                <a:close/>
              </a:path>
            </a:pathLst>
          </a:custGeom>
          <a:solidFill>
            <a:srgbClr val="FFFFFF">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9" name="任意多边形: 形状 28"/>
          <p:cNvSpPr/>
          <p:nvPr/>
        </p:nvSpPr>
        <p:spPr>
          <a:xfrm>
            <a:off x="0" y="0"/>
            <a:ext cx="6866180" cy="6858000"/>
          </a:xfrm>
          <a:custGeom>
            <a:avLst/>
            <a:gdLst>
              <a:gd name="connsiteX0" fmla="*/ 0 w 6866180"/>
              <a:gd name="connsiteY0" fmla="*/ 0 h 6858000"/>
              <a:gd name="connsiteX1" fmla="*/ 552777 w 6866180"/>
              <a:gd name="connsiteY1" fmla="*/ 0 h 6858000"/>
              <a:gd name="connsiteX2" fmla="*/ 1955800 w 6866180"/>
              <a:gd name="connsiteY2" fmla="*/ 0 h 6858000"/>
              <a:gd name="connsiteX3" fmla="*/ 3453676 w 6866180"/>
              <a:gd name="connsiteY3" fmla="*/ 0 h 6858000"/>
              <a:gd name="connsiteX4" fmla="*/ 6866180 w 6866180"/>
              <a:gd name="connsiteY4" fmla="*/ 3429000 h 6858000"/>
              <a:gd name="connsiteX5" fmla="*/ 3453676 w 6866180"/>
              <a:gd name="connsiteY5" fmla="*/ 6857999 h 6858000"/>
              <a:gd name="connsiteX6" fmla="*/ 3453676 w 6866180"/>
              <a:gd name="connsiteY6" fmla="*/ 6858000 h 6858000"/>
              <a:gd name="connsiteX7" fmla="*/ 1955800 w 6866180"/>
              <a:gd name="connsiteY7" fmla="*/ 6858000 h 6858000"/>
              <a:gd name="connsiteX8" fmla="*/ 552777 w 6866180"/>
              <a:gd name="connsiteY8" fmla="*/ 6858000 h 6858000"/>
              <a:gd name="connsiteX9" fmla="*/ 0 w 6866180"/>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6180" h="6858000">
                <a:moveTo>
                  <a:pt x="0" y="0"/>
                </a:moveTo>
                <a:lnTo>
                  <a:pt x="552777" y="0"/>
                </a:lnTo>
                <a:lnTo>
                  <a:pt x="1955800" y="0"/>
                </a:lnTo>
                <a:lnTo>
                  <a:pt x="3453676" y="0"/>
                </a:lnTo>
                <a:lnTo>
                  <a:pt x="6866180" y="3429000"/>
                </a:lnTo>
                <a:lnTo>
                  <a:pt x="3453676" y="6857999"/>
                </a:lnTo>
                <a:lnTo>
                  <a:pt x="3453676" y="6858000"/>
                </a:lnTo>
                <a:lnTo>
                  <a:pt x="1955800" y="6858000"/>
                </a:lnTo>
                <a:lnTo>
                  <a:pt x="55277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27" name="文本框 26"/>
          <p:cNvSpPr txBox="1"/>
          <p:nvPr/>
        </p:nvSpPr>
        <p:spPr>
          <a:xfrm>
            <a:off x="457670" y="2721114"/>
            <a:ext cx="3877985" cy="830997"/>
          </a:xfrm>
          <a:prstGeom prst="rect">
            <a:avLst/>
          </a:prstGeom>
          <a:noFill/>
        </p:spPr>
        <p:txBody>
          <a:bodyPr wrap="none" rtlCol="0">
            <a:spAutoFit/>
            <a:scene3d>
              <a:camera prst="orthographicFront"/>
              <a:lightRig rig="threePt" dir="t"/>
            </a:scene3d>
            <a:sp3d contourW="12700"/>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cs"/>
              </a:rPr>
              <a:t>感谢您的</a:t>
            </a:r>
            <a:r>
              <a:rPr lang="zh-CN" altLang="en-US" sz="4800" b="1" dirty="0">
                <a:solidFill>
                  <a:schemeClr val="tx1">
                    <a:lumMod val="65000"/>
                    <a:lumOff val="35000"/>
                  </a:schemeClr>
                </a:solidFill>
                <a:latin typeface="微软雅黑" panose="020B0503020204020204" charset="-122"/>
                <a:ea typeface="微软雅黑" panose="020B0503020204020204" charset="-122"/>
              </a:rPr>
              <a:t>聆听</a:t>
            </a:r>
            <a:endParaRPr kumimoji="0" lang="zh-CN" altLang="en-US" sz="4800" b="1"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sp>
        <p:nvSpPr>
          <p:cNvPr id="31" name="矩形: 圆角 30"/>
          <p:cNvSpPr/>
          <p:nvPr/>
        </p:nvSpPr>
        <p:spPr>
          <a:xfrm>
            <a:off x="649208" y="4279998"/>
            <a:ext cx="1928892" cy="47244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32" name="文本框 31"/>
          <p:cNvSpPr txBox="1"/>
          <p:nvPr/>
        </p:nvSpPr>
        <p:spPr>
          <a:xfrm>
            <a:off x="1317004" y="4356952"/>
            <a:ext cx="595035" cy="338554"/>
          </a:xfrm>
          <a:prstGeom prst="rect">
            <a:avLst/>
          </a:prstGeom>
          <a:noFill/>
        </p:spPr>
        <p:txBody>
          <a:bodyPr wrap="none" rtlCol="0">
            <a:spAutoFit/>
            <a:scene3d>
              <a:camera prst="orthographicFront"/>
              <a:lightRig rig="threePt" dir="t"/>
            </a:scene3d>
            <a:sp3d contourW="12700"/>
          </a:bodyPr>
          <a:lstStyle>
            <a:defPPr>
              <a:defRPr lang="zh-CN"/>
            </a:defPPr>
            <a:lvl1pPr>
              <a:defRPr sz="4800" b="1">
                <a:solidFill>
                  <a:schemeClr val="accent2"/>
                </a:soli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rPr>
              <a:t>曹悦</a:t>
            </a:r>
          </a:p>
        </p:txBody>
      </p:sp>
      <p:sp>
        <p:nvSpPr>
          <p:cNvPr id="39" name="椭圆 37"/>
          <p:cNvSpPr/>
          <p:nvPr/>
        </p:nvSpPr>
        <p:spPr>
          <a:xfrm flipV="1">
            <a:off x="649208" y="5905858"/>
            <a:ext cx="417592" cy="417592"/>
          </a:xfrm>
          <a:custGeom>
            <a:avLst/>
            <a:gdLst>
              <a:gd name="connsiteX0" fmla="*/ 165100 w 331788"/>
              <a:gd name="connsiteY0" fmla="*/ 53975 h 331788"/>
              <a:gd name="connsiteX1" fmla="*/ 156055 w 331788"/>
              <a:gd name="connsiteY1" fmla="*/ 57874 h 331788"/>
              <a:gd name="connsiteX2" fmla="*/ 135381 w 331788"/>
              <a:gd name="connsiteY2" fmla="*/ 77370 h 331788"/>
              <a:gd name="connsiteX3" fmla="*/ 57852 w 331788"/>
              <a:gd name="connsiteY3" fmla="*/ 155352 h 331788"/>
              <a:gd name="connsiteX4" fmla="*/ 53975 w 331788"/>
              <a:gd name="connsiteY4" fmla="*/ 165750 h 331788"/>
              <a:gd name="connsiteX5" fmla="*/ 57852 w 331788"/>
              <a:gd name="connsiteY5" fmla="*/ 174848 h 331788"/>
              <a:gd name="connsiteX6" fmla="*/ 77234 w 331788"/>
              <a:gd name="connsiteY6" fmla="*/ 194343 h 331788"/>
              <a:gd name="connsiteX7" fmla="*/ 87571 w 331788"/>
              <a:gd name="connsiteY7" fmla="*/ 198243 h 331788"/>
              <a:gd name="connsiteX8" fmla="*/ 96616 w 331788"/>
              <a:gd name="connsiteY8" fmla="*/ 194343 h 331788"/>
              <a:gd name="connsiteX9" fmla="*/ 137965 w 331788"/>
              <a:gd name="connsiteY9" fmla="*/ 154053 h 331788"/>
              <a:gd name="connsiteX10" fmla="*/ 137965 w 331788"/>
              <a:gd name="connsiteY10" fmla="*/ 263228 h 331788"/>
              <a:gd name="connsiteX11" fmla="*/ 141842 w 331788"/>
              <a:gd name="connsiteY11" fmla="*/ 272326 h 331788"/>
              <a:gd name="connsiteX12" fmla="*/ 150887 w 331788"/>
              <a:gd name="connsiteY12" fmla="*/ 276225 h 331788"/>
              <a:gd name="connsiteX13" fmla="*/ 179314 w 331788"/>
              <a:gd name="connsiteY13" fmla="*/ 276225 h 331788"/>
              <a:gd name="connsiteX14" fmla="*/ 188359 w 331788"/>
              <a:gd name="connsiteY14" fmla="*/ 272326 h 331788"/>
              <a:gd name="connsiteX15" fmla="*/ 192235 w 331788"/>
              <a:gd name="connsiteY15" fmla="*/ 263228 h 331788"/>
              <a:gd name="connsiteX16" fmla="*/ 192235 w 331788"/>
              <a:gd name="connsiteY16" fmla="*/ 154053 h 331788"/>
              <a:gd name="connsiteX17" fmla="*/ 233584 w 331788"/>
              <a:gd name="connsiteY17" fmla="*/ 194343 h 331788"/>
              <a:gd name="connsiteX18" fmla="*/ 242629 w 331788"/>
              <a:gd name="connsiteY18" fmla="*/ 199542 h 331788"/>
              <a:gd name="connsiteX19" fmla="*/ 252967 w 331788"/>
              <a:gd name="connsiteY19" fmla="*/ 194343 h 331788"/>
              <a:gd name="connsiteX20" fmla="*/ 272349 w 331788"/>
              <a:gd name="connsiteY20" fmla="*/ 174848 h 331788"/>
              <a:gd name="connsiteX21" fmla="*/ 276225 w 331788"/>
              <a:gd name="connsiteY21" fmla="*/ 165750 h 331788"/>
              <a:gd name="connsiteX22" fmla="*/ 272349 w 331788"/>
              <a:gd name="connsiteY22" fmla="*/ 155352 h 331788"/>
              <a:gd name="connsiteX23" fmla="*/ 194820 w 331788"/>
              <a:gd name="connsiteY23" fmla="*/ 77370 h 331788"/>
              <a:gd name="connsiteX24" fmla="*/ 175437 w 331788"/>
              <a:gd name="connsiteY24" fmla="*/ 57874 h 331788"/>
              <a:gd name="connsiteX25" fmla="*/ 165100 w 331788"/>
              <a:gd name="connsiteY25" fmla="*/ 53975 h 331788"/>
              <a:gd name="connsiteX26" fmla="*/ 165894 w 331788"/>
              <a:gd name="connsiteY26" fmla="*/ 0 h 331788"/>
              <a:gd name="connsiteX27" fmla="*/ 248841 w 331788"/>
              <a:gd name="connsiteY27" fmla="*/ 22033 h 331788"/>
              <a:gd name="connsiteX28" fmla="*/ 309755 w 331788"/>
              <a:gd name="connsiteY28" fmla="*/ 82947 h 331788"/>
              <a:gd name="connsiteX29" fmla="*/ 331788 w 331788"/>
              <a:gd name="connsiteY29" fmla="*/ 165894 h 331788"/>
              <a:gd name="connsiteX30" fmla="*/ 309755 w 331788"/>
              <a:gd name="connsiteY30" fmla="*/ 248841 h 331788"/>
              <a:gd name="connsiteX31" fmla="*/ 248841 w 331788"/>
              <a:gd name="connsiteY31" fmla="*/ 309755 h 331788"/>
              <a:gd name="connsiteX32" fmla="*/ 165894 w 331788"/>
              <a:gd name="connsiteY32" fmla="*/ 331788 h 331788"/>
              <a:gd name="connsiteX33" fmla="*/ 82947 w 331788"/>
              <a:gd name="connsiteY33" fmla="*/ 309755 h 331788"/>
              <a:gd name="connsiteX34" fmla="*/ 22033 w 331788"/>
              <a:gd name="connsiteY34" fmla="*/ 248841 h 331788"/>
              <a:gd name="connsiteX35" fmla="*/ 0 w 331788"/>
              <a:gd name="connsiteY35" fmla="*/ 165894 h 331788"/>
              <a:gd name="connsiteX36" fmla="*/ 22033 w 331788"/>
              <a:gd name="connsiteY36" fmla="*/ 82947 h 331788"/>
              <a:gd name="connsiteX37" fmla="*/ 82947 w 331788"/>
              <a:gd name="connsiteY37" fmla="*/ 22033 h 331788"/>
              <a:gd name="connsiteX38" fmla="*/ 165894 w 331788"/>
              <a:gd name="connsiteY38"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1788" h="331788">
                <a:moveTo>
                  <a:pt x="165100" y="53975"/>
                </a:moveTo>
                <a:cubicBezTo>
                  <a:pt x="161224" y="53975"/>
                  <a:pt x="158639" y="55275"/>
                  <a:pt x="156055" y="57874"/>
                </a:cubicBezTo>
                <a:cubicBezTo>
                  <a:pt x="156055" y="57874"/>
                  <a:pt x="156055" y="57874"/>
                  <a:pt x="135381" y="77370"/>
                </a:cubicBezTo>
                <a:cubicBezTo>
                  <a:pt x="135381" y="77370"/>
                  <a:pt x="135381" y="77370"/>
                  <a:pt x="57852" y="155352"/>
                </a:cubicBezTo>
                <a:cubicBezTo>
                  <a:pt x="55267" y="157952"/>
                  <a:pt x="53975" y="161851"/>
                  <a:pt x="53975" y="165750"/>
                </a:cubicBezTo>
                <a:cubicBezTo>
                  <a:pt x="53975" y="169649"/>
                  <a:pt x="55267" y="172248"/>
                  <a:pt x="57852" y="174848"/>
                </a:cubicBezTo>
                <a:cubicBezTo>
                  <a:pt x="57852" y="174848"/>
                  <a:pt x="57852" y="174848"/>
                  <a:pt x="77234" y="194343"/>
                </a:cubicBezTo>
                <a:cubicBezTo>
                  <a:pt x="79818" y="196943"/>
                  <a:pt x="83695" y="198243"/>
                  <a:pt x="87571" y="198243"/>
                </a:cubicBezTo>
                <a:cubicBezTo>
                  <a:pt x="91448" y="198243"/>
                  <a:pt x="94032" y="196943"/>
                  <a:pt x="96616" y="194343"/>
                </a:cubicBezTo>
                <a:cubicBezTo>
                  <a:pt x="96616" y="194343"/>
                  <a:pt x="96616" y="194343"/>
                  <a:pt x="137965" y="154053"/>
                </a:cubicBezTo>
                <a:cubicBezTo>
                  <a:pt x="137965" y="154053"/>
                  <a:pt x="137965" y="154053"/>
                  <a:pt x="137965" y="263228"/>
                </a:cubicBezTo>
                <a:cubicBezTo>
                  <a:pt x="137965" y="267127"/>
                  <a:pt x="139257" y="269727"/>
                  <a:pt x="141842" y="272326"/>
                </a:cubicBezTo>
                <a:cubicBezTo>
                  <a:pt x="144426" y="274925"/>
                  <a:pt x="147010" y="276225"/>
                  <a:pt x="150887" y="276225"/>
                </a:cubicBezTo>
                <a:cubicBezTo>
                  <a:pt x="150887" y="276225"/>
                  <a:pt x="150887" y="276225"/>
                  <a:pt x="179314" y="276225"/>
                </a:cubicBezTo>
                <a:cubicBezTo>
                  <a:pt x="183190" y="276225"/>
                  <a:pt x="185775" y="274925"/>
                  <a:pt x="188359" y="272326"/>
                </a:cubicBezTo>
                <a:cubicBezTo>
                  <a:pt x="190943" y="269727"/>
                  <a:pt x="192235" y="267127"/>
                  <a:pt x="192235" y="263228"/>
                </a:cubicBezTo>
                <a:cubicBezTo>
                  <a:pt x="192235" y="263228"/>
                  <a:pt x="192235" y="263228"/>
                  <a:pt x="192235" y="154053"/>
                </a:cubicBezTo>
                <a:cubicBezTo>
                  <a:pt x="192235" y="154053"/>
                  <a:pt x="192235" y="154053"/>
                  <a:pt x="233584" y="194343"/>
                </a:cubicBezTo>
                <a:cubicBezTo>
                  <a:pt x="236169" y="198243"/>
                  <a:pt x="238753" y="199542"/>
                  <a:pt x="242629" y="199542"/>
                </a:cubicBezTo>
                <a:cubicBezTo>
                  <a:pt x="246506" y="199542"/>
                  <a:pt x="250382" y="198243"/>
                  <a:pt x="252967" y="194343"/>
                </a:cubicBezTo>
                <a:cubicBezTo>
                  <a:pt x="252967" y="194343"/>
                  <a:pt x="252967" y="194343"/>
                  <a:pt x="272349" y="174848"/>
                </a:cubicBezTo>
                <a:cubicBezTo>
                  <a:pt x="274933" y="172248"/>
                  <a:pt x="276225" y="169649"/>
                  <a:pt x="276225" y="165750"/>
                </a:cubicBezTo>
                <a:cubicBezTo>
                  <a:pt x="276225" y="161851"/>
                  <a:pt x="274933" y="157952"/>
                  <a:pt x="272349" y="155352"/>
                </a:cubicBezTo>
                <a:cubicBezTo>
                  <a:pt x="272349" y="155352"/>
                  <a:pt x="272349" y="155352"/>
                  <a:pt x="194820" y="77370"/>
                </a:cubicBezTo>
                <a:cubicBezTo>
                  <a:pt x="194820" y="77370"/>
                  <a:pt x="194820" y="77370"/>
                  <a:pt x="175437" y="57874"/>
                </a:cubicBezTo>
                <a:cubicBezTo>
                  <a:pt x="171561" y="55275"/>
                  <a:pt x="168977" y="53975"/>
                  <a:pt x="165100" y="53975"/>
                </a:cubicBezTo>
                <a:close/>
                <a:moveTo>
                  <a:pt x="165894" y="0"/>
                </a:moveTo>
                <a:cubicBezTo>
                  <a:pt x="195703" y="0"/>
                  <a:pt x="224216" y="7776"/>
                  <a:pt x="248841" y="22033"/>
                </a:cubicBezTo>
                <a:cubicBezTo>
                  <a:pt x="274762" y="37585"/>
                  <a:pt x="294203" y="57026"/>
                  <a:pt x="309755" y="82947"/>
                </a:cubicBezTo>
                <a:cubicBezTo>
                  <a:pt x="324012" y="107572"/>
                  <a:pt x="331788" y="136085"/>
                  <a:pt x="331788" y="165894"/>
                </a:cubicBezTo>
                <a:cubicBezTo>
                  <a:pt x="331788" y="195703"/>
                  <a:pt x="324012" y="224216"/>
                  <a:pt x="309755" y="248841"/>
                </a:cubicBezTo>
                <a:cubicBezTo>
                  <a:pt x="294203" y="274762"/>
                  <a:pt x="274762" y="294203"/>
                  <a:pt x="248841" y="309755"/>
                </a:cubicBezTo>
                <a:cubicBezTo>
                  <a:pt x="224216" y="324012"/>
                  <a:pt x="195703" y="331788"/>
                  <a:pt x="165894" y="331788"/>
                </a:cubicBezTo>
                <a:cubicBezTo>
                  <a:pt x="136085" y="331788"/>
                  <a:pt x="107572" y="324012"/>
                  <a:pt x="82947" y="309755"/>
                </a:cubicBezTo>
                <a:cubicBezTo>
                  <a:pt x="57026" y="294203"/>
                  <a:pt x="37585" y="274762"/>
                  <a:pt x="22033" y="248841"/>
                </a:cubicBezTo>
                <a:cubicBezTo>
                  <a:pt x="7776" y="224216"/>
                  <a:pt x="0" y="195703"/>
                  <a:pt x="0" y="165894"/>
                </a:cubicBezTo>
                <a:cubicBezTo>
                  <a:pt x="0" y="136085"/>
                  <a:pt x="7776" y="107572"/>
                  <a:pt x="22033" y="82947"/>
                </a:cubicBezTo>
                <a:cubicBezTo>
                  <a:pt x="37585" y="57026"/>
                  <a:pt x="57026" y="37585"/>
                  <a:pt x="82947" y="22033"/>
                </a:cubicBezTo>
                <a:cubicBezTo>
                  <a:pt x="107572" y="7776"/>
                  <a:pt x="136085" y="0"/>
                  <a:pt x="165894"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40" name="文本框 39"/>
          <p:cNvSpPr txBox="1"/>
          <p:nvPr/>
        </p:nvSpPr>
        <p:spPr>
          <a:xfrm>
            <a:off x="486854" y="3537684"/>
            <a:ext cx="5663730" cy="290016"/>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14000"/>
              </a:lnSpc>
              <a:spcBef>
                <a:spcPts val="0"/>
              </a:spcBef>
              <a:spcAft>
                <a:spcPts val="0"/>
              </a:spcAft>
              <a:buClrTx/>
              <a:buSzTx/>
              <a:buFontTx/>
              <a:buNone/>
              <a:defRPr/>
            </a:pPr>
            <a:r>
              <a:rPr lang="en-US" altLang="zh-CN" sz="1200" b="0" i="0" dirty="0">
                <a:solidFill>
                  <a:srgbClr val="07133E"/>
                </a:solidFill>
                <a:effectLst/>
                <a:latin typeface="-apple-system"/>
              </a:rPr>
              <a:t>Thank you for your attention.</a:t>
            </a:r>
            <a:endParaRPr kumimoji="0" lang="en-US" altLang="zh-CN" sz="1200" b="0" i="0" u="none" strike="noStrike" kern="1200" cap="none" spc="0" normalizeH="0" baseline="0" noProof="0" dirty="0">
              <a:ln>
                <a:noFill/>
              </a:ln>
              <a:solidFill>
                <a:srgbClr val="FFFFFF">
                  <a:lumMod val="50000"/>
                </a:srgbClr>
              </a:solidFill>
              <a:effectLst/>
              <a:uLnTx/>
              <a:uFillTx/>
              <a:latin typeface="微软雅黑" panose="020B0503020204020204" charset="-122"/>
              <a:ea typeface="微软雅黑" panose="020B0503020204020204" charset="-122"/>
              <a:cs typeface="+mn-cs"/>
            </a:endParaRPr>
          </a:p>
        </p:txBody>
      </p:sp>
      <p:sp>
        <p:nvSpPr>
          <p:cNvPr id="2" name="文本框 1">
            <a:extLst>
              <a:ext uri="{FF2B5EF4-FFF2-40B4-BE49-F238E27FC236}">
                <a16:creationId xmlns:a16="http://schemas.microsoft.com/office/drawing/2014/main" id="{399CF1AF-90C3-E3A1-9DFE-D0EC59EB9CFA}"/>
              </a:ext>
            </a:extLst>
          </p:cNvPr>
          <p:cNvSpPr txBox="1"/>
          <p:nvPr/>
        </p:nvSpPr>
        <p:spPr>
          <a:xfrm>
            <a:off x="1202450" y="4916647"/>
            <a:ext cx="5663730" cy="632481"/>
          </a:xfrm>
          <a:prstGeom prst="rect">
            <a:avLst/>
          </a:prstGeom>
          <a:noFill/>
        </p:spPr>
        <p:txBody>
          <a:bodyPr wrap="square" rtlCol="0">
            <a:spAutoFit/>
            <a:scene3d>
              <a:camera prst="orthographicFront"/>
              <a:lightRig rig="threePt" dir="t"/>
            </a:scene3d>
            <a:sp3d contourW="12700"/>
          </a:bodyPr>
          <a:lstStyle/>
          <a:p>
            <a:pPr>
              <a:lnSpc>
                <a:spcPct val="114000"/>
              </a:lnSpc>
            </a:pPr>
            <a:r>
              <a:rPr lang="zh-CN" altLang="en-US" sz="1600" dirty="0">
                <a:solidFill>
                  <a:schemeClr val="bg1">
                    <a:lumMod val="50000"/>
                  </a:schemeClr>
                </a:solidFill>
                <a:latin typeface="+mj-ea"/>
                <a:ea typeface="+mj-ea"/>
              </a:rPr>
              <a:t>廉江市乐橙计算思维教研工作室</a:t>
            </a:r>
            <a:endParaRPr lang="en-US" altLang="zh-CN" sz="1600" dirty="0">
              <a:solidFill>
                <a:schemeClr val="bg1">
                  <a:lumMod val="50000"/>
                </a:schemeClr>
              </a:solidFill>
              <a:latin typeface="+mj-ea"/>
              <a:ea typeface="+mj-ea"/>
            </a:endParaRPr>
          </a:p>
          <a:p>
            <a:pPr>
              <a:lnSpc>
                <a:spcPct val="114000"/>
              </a:lnSpc>
            </a:pPr>
            <a:r>
              <a:rPr lang="zh-CN" altLang="en-US" sz="1600" dirty="0">
                <a:solidFill>
                  <a:schemeClr val="bg1">
                    <a:lumMod val="50000"/>
                  </a:schemeClr>
                </a:solidFill>
                <a:latin typeface="+mj-ea"/>
                <a:ea typeface="+mj-ea"/>
              </a:rPr>
              <a:t>廉江市青平中学</a:t>
            </a:r>
            <a:endParaRPr lang="en-US" altLang="zh-CN" sz="1600" dirty="0">
              <a:solidFill>
                <a:schemeClr val="bg1">
                  <a:lumMod val="50000"/>
                </a:schemeClr>
              </a:solidFill>
              <a:latin typeface="+mj-ea"/>
              <a:ea typeface="+mj-ea"/>
            </a:endParaRPr>
          </a:p>
        </p:txBody>
      </p:sp>
      <p:sp>
        <p:nvSpPr>
          <p:cNvPr id="3" name="Freeform 20">
            <a:extLst>
              <a:ext uri="{FF2B5EF4-FFF2-40B4-BE49-F238E27FC236}">
                <a16:creationId xmlns:a16="http://schemas.microsoft.com/office/drawing/2014/main" id="{5CB9F62D-B2F7-8B3D-5CB6-C85095A90E81}"/>
              </a:ext>
            </a:extLst>
          </p:cNvPr>
          <p:cNvSpPr/>
          <p:nvPr/>
        </p:nvSpPr>
        <p:spPr>
          <a:xfrm>
            <a:off x="642988" y="4875771"/>
            <a:ext cx="712143" cy="673357"/>
          </a:xfrm>
          <a:custGeom>
            <a:avLst/>
            <a:gdLst/>
            <a:ahLst/>
            <a:cxnLst/>
            <a:rect l="l" t="t" r="r" b="b"/>
            <a:pathLst>
              <a:path w="1566363" h="1451190">
                <a:moveTo>
                  <a:pt x="0" y="0"/>
                </a:moveTo>
                <a:lnTo>
                  <a:pt x="1566363" y="0"/>
                </a:lnTo>
                <a:lnTo>
                  <a:pt x="1566363" y="1451190"/>
                </a:lnTo>
                <a:lnTo>
                  <a:pt x="0" y="1451190"/>
                </a:lnTo>
                <a:lnTo>
                  <a:pt x="0" y="0"/>
                </a:lnTo>
                <a:close/>
              </a:path>
            </a:pathLst>
          </a:custGeom>
          <a:blipFill>
            <a:blip r:embed="rId6">
              <a:duotone>
                <a:prstClr val="black"/>
                <a:schemeClr val="tx2">
                  <a:tint val="45000"/>
                  <a:satMod val="400000"/>
                </a:schemeClr>
              </a:duotone>
            </a:blip>
            <a:stretch>
              <a:fillRect/>
            </a:stretch>
          </a:blipFill>
        </p:spPr>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par>
                                <p:cTn id="9" presetID="12" presetClass="entr" presetSubtype="8"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占位符 22"/>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p:pic>
      <p:sp>
        <p:nvSpPr>
          <p:cNvPr id="2" name="文本框 20"/>
          <p:cNvSpPr txBox="1">
            <a:spLocks noChangeArrowheads="1"/>
          </p:cNvSpPr>
          <p:nvPr/>
        </p:nvSpPr>
        <p:spPr bwMode="auto">
          <a:xfrm>
            <a:off x="2040403" y="2244133"/>
            <a:ext cx="1877437" cy="110799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defRPr sz="48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zh-CN" altLang="en-US" sz="6600" dirty="0"/>
              <a:t>目录</a:t>
            </a:r>
          </a:p>
        </p:txBody>
      </p:sp>
      <p:sp>
        <p:nvSpPr>
          <p:cNvPr id="3" name="文本框 20"/>
          <p:cNvSpPr txBox="1">
            <a:spLocks noChangeArrowheads="1"/>
          </p:cNvSpPr>
          <p:nvPr/>
        </p:nvSpPr>
        <p:spPr bwMode="auto">
          <a:xfrm>
            <a:off x="1594607" y="3429000"/>
            <a:ext cx="2769028" cy="64633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defRPr sz="48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r>
              <a:rPr lang="en-US" altLang="zh-CN" sz="3600" dirty="0"/>
              <a:t>CONTENTS</a:t>
            </a:r>
            <a:endParaRPr lang="zh-CN" altLang="en-US" sz="3600" dirty="0"/>
          </a:p>
        </p:txBody>
      </p:sp>
      <p:sp>
        <p:nvSpPr>
          <p:cNvPr id="4" name="椭圆 37"/>
          <p:cNvSpPr/>
          <p:nvPr/>
        </p:nvSpPr>
        <p:spPr>
          <a:xfrm flipV="1">
            <a:off x="2770325" y="4355787"/>
            <a:ext cx="417592" cy="417592"/>
          </a:xfrm>
          <a:custGeom>
            <a:avLst/>
            <a:gdLst>
              <a:gd name="connsiteX0" fmla="*/ 165100 w 331788"/>
              <a:gd name="connsiteY0" fmla="*/ 53975 h 331788"/>
              <a:gd name="connsiteX1" fmla="*/ 156055 w 331788"/>
              <a:gd name="connsiteY1" fmla="*/ 57874 h 331788"/>
              <a:gd name="connsiteX2" fmla="*/ 135381 w 331788"/>
              <a:gd name="connsiteY2" fmla="*/ 77370 h 331788"/>
              <a:gd name="connsiteX3" fmla="*/ 57852 w 331788"/>
              <a:gd name="connsiteY3" fmla="*/ 155352 h 331788"/>
              <a:gd name="connsiteX4" fmla="*/ 53975 w 331788"/>
              <a:gd name="connsiteY4" fmla="*/ 165750 h 331788"/>
              <a:gd name="connsiteX5" fmla="*/ 57852 w 331788"/>
              <a:gd name="connsiteY5" fmla="*/ 174848 h 331788"/>
              <a:gd name="connsiteX6" fmla="*/ 77234 w 331788"/>
              <a:gd name="connsiteY6" fmla="*/ 194343 h 331788"/>
              <a:gd name="connsiteX7" fmla="*/ 87571 w 331788"/>
              <a:gd name="connsiteY7" fmla="*/ 198243 h 331788"/>
              <a:gd name="connsiteX8" fmla="*/ 96616 w 331788"/>
              <a:gd name="connsiteY8" fmla="*/ 194343 h 331788"/>
              <a:gd name="connsiteX9" fmla="*/ 137965 w 331788"/>
              <a:gd name="connsiteY9" fmla="*/ 154053 h 331788"/>
              <a:gd name="connsiteX10" fmla="*/ 137965 w 331788"/>
              <a:gd name="connsiteY10" fmla="*/ 263228 h 331788"/>
              <a:gd name="connsiteX11" fmla="*/ 141842 w 331788"/>
              <a:gd name="connsiteY11" fmla="*/ 272326 h 331788"/>
              <a:gd name="connsiteX12" fmla="*/ 150887 w 331788"/>
              <a:gd name="connsiteY12" fmla="*/ 276225 h 331788"/>
              <a:gd name="connsiteX13" fmla="*/ 179314 w 331788"/>
              <a:gd name="connsiteY13" fmla="*/ 276225 h 331788"/>
              <a:gd name="connsiteX14" fmla="*/ 188359 w 331788"/>
              <a:gd name="connsiteY14" fmla="*/ 272326 h 331788"/>
              <a:gd name="connsiteX15" fmla="*/ 192235 w 331788"/>
              <a:gd name="connsiteY15" fmla="*/ 263228 h 331788"/>
              <a:gd name="connsiteX16" fmla="*/ 192235 w 331788"/>
              <a:gd name="connsiteY16" fmla="*/ 154053 h 331788"/>
              <a:gd name="connsiteX17" fmla="*/ 233584 w 331788"/>
              <a:gd name="connsiteY17" fmla="*/ 194343 h 331788"/>
              <a:gd name="connsiteX18" fmla="*/ 242629 w 331788"/>
              <a:gd name="connsiteY18" fmla="*/ 199542 h 331788"/>
              <a:gd name="connsiteX19" fmla="*/ 252967 w 331788"/>
              <a:gd name="connsiteY19" fmla="*/ 194343 h 331788"/>
              <a:gd name="connsiteX20" fmla="*/ 272349 w 331788"/>
              <a:gd name="connsiteY20" fmla="*/ 174848 h 331788"/>
              <a:gd name="connsiteX21" fmla="*/ 276225 w 331788"/>
              <a:gd name="connsiteY21" fmla="*/ 165750 h 331788"/>
              <a:gd name="connsiteX22" fmla="*/ 272349 w 331788"/>
              <a:gd name="connsiteY22" fmla="*/ 155352 h 331788"/>
              <a:gd name="connsiteX23" fmla="*/ 194820 w 331788"/>
              <a:gd name="connsiteY23" fmla="*/ 77370 h 331788"/>
              <a:gd name="connsiteX24" fmla="*/ 175437 w 331788"/>
              <a:gd name="connsiteY24" fmla="*/ 57874 h 331788"/>
              <a:gd name="connsiteX25" fmla="*/ 165100 w 331788"/>
              <a:gd name="connsiteY25" fmla="*/ 53975 h 331788"/>
              <a:gd name="connsiteX26" fmla="*/ 165894 w 331788"/>
              <a:gd name="connsiteY26" fmla="*/ 0 h 331788"/>
              <a:gd name="connsiteX27" fmla="*/ 248841 w 331788"/>
              <a:gd name="connsiteY27" fmla="*/ 22033 h 331788"/>
              <a:gd name="connsiteX28" fmla="*/ 309755 w 331788"/>
              <a:gd name="connsiteY28" fmla="*/ 82947 h 331788"/>
              <a:gd name="connsiteX29" fmla="*/ 331788 w 331788"/>
              <a:gd name="connsiteY29" fmla="*/ 165894 h 331788"/>
              <a:gd name="connsiteX30" fmla="*/ 309755 w 331788"/>
              <a:gd name="connsiteY30" fmla="*/ 248841 h 331788"/>
              <a:gd name="connsiteX31" fmla="*/ 248841 w 331788"/>
              <a:gd name="connsiteY31" fmla="*/ 309755 h 331788"/>
              <a:gd name="connsiteX32" fmla="*/ 165894 w 331788"/>
              <a:gd name="connsiteY32" fmla="*/ 331788 h 331788"/>
              <a:gd name="connsiteX33" fmla="*/ 82947 w 331788"/>
              <a:gd name="connsiteY33" fmla="*/ 309755 h 331788"/>
              <a:gd name="connsiteX34" fmla="*/ 22033 w 331788"/>
              <a:gd name="connsiteY34" fmla="*/ 248841 h 331788"/>
              <a:gd name="connsiteX35" fmla="*/ 0 w 331788"/>
              <a:gd name="connsiteY35" fmla="*/ 165894 h 331788"/>
              <a:gd name="connsiteX36" fmla="*/ 22033 w 331788"/>
              <a:gd name="connsiteY36" fmla="*/ 82947 h 331788"/>
              <a:gd name="connsiteX37" fmla="*/ 82947 w 331788"/>
              <a:gd name="connsiteY37" fmla="*/ 22033 h 331788"/>
              <a:gd name="connsiteX38" fmla="*/ 165894 w 331788"/>
              <a:gd name="connsiteY38"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31788" h="331788">
                <a:moveTo>
                  <a:pt x="165100" y="53975"/>
                </a:moveTo>
                <a:cubicBezTo>
                  <a:pt x="161224" y="53975"/>
                  <a:pt x="158639" y="55275"/>
                  <a:pt x="156055" y="57874"/>
                </a:cubicBezTo>
                <a:cubicBezTo>
                  <a:pt x="156055" y="57874"/>
                  <a:pt x="156055" y="57874"/>
                  <a:pt x="135381" y="77370"/>
                </a:cubicBezTo>
                <a:cubicBezTo>
                  <a:pt x="135381" y="77370"/>
                  <a:pt x="135381" y="77370"/>
                  <a:pt x="57852" y="155352"/>
                </a:cubicBezTo>
                <a:cubicBezTo>
                  <a:pt x="55267" y="157952"/>
                  <a:pt x="53975" y="161851"/>
                  <a:pt x="53975" y="165750"/>
                </a:cubicBezTo>
                <a:cubicBezTo>
                  <a:pt x="53975" y="169649"/>
                  <a:pt x="55267" y="172248"/>
                  <a:pt x="57852" y="174848"/>
                </a:cubicBezTo>
                <a:cubicBezTo>
                  <a:pt x="57852" y="174848"/>
                  <a:pt x="57852" y="174848"/>
                  <a:pt x="77234" y="194343"/>
                </a:cubicBezTo>
                <a:cubicBezTo>
                  <a:pt x="79818" y="196943"/>
                  <a:pt x="83695" y="198243"/>
                  <a:pt x="87571" y="198243"/>
                </a:cubicBezTo>
                <a:cubicBezTo>
                  <a:pt x="91448" y="198243"/>
                  <a:pt x="94032" y="196943"/>
                  <a:pt x="96616" y="194343"/>
                </a:cubicBezTo>
                <a:cubicBezTo>
                  <a:pt x="96616" y="194343"/>
                  <a:pt x="96616" y="194343"/>
                  <a:pt x="137965" y="154053"/>
                </a:cubicBezTo>
                <a:cubicBezTo>
                  <a:pt x="137965" y="154053"/>
                  <a:pt x="137965" y="154053"/>
                  <a:pt x="137965" y="263228"/>
                </a:cubicBezTo>
                <a:cubicBezTo>
                  <a:pt x="137965" y="267127"/>
                  <a:pt x="139257" y="269727"/>
                  <a:pt x="141842" y="272326"/>
                </a:cubicBezTo>
                <a:cubicBezTo>
                  <a:pt x="144426" y="274925"/>
                  <a:pt x="147010" y="276225"/>
                  <a:pt x="150887" y="276225"/>
                </a:cubicBezTo>
                <a:cubicBezTo>
                  <a:pt x="150887" y="276225"/>
                  <a:pt x="150887" y="276225"/>
                  <a:pt x="179314" y="276225"/>
                </a:cubicBezTo>
                <a:cubicBezTo>
                  <a:pt x="183190" y="276225"/>
                  <a:pt x="185775" y="274925"/>
                  <a:pt x="188359" y="272326"/>
                </a:cubicBezTo>
                <a:cubicBezTo>
                  <a:pt x="190943" y="269727"/>
                  <a:pt x="192235" y="267127"/>
                  <a:pt x="192235" y="263228"/>
                </a:cubicBezTo>
                <a:cubicBezTo>
                  <a:pt x="192235" y="263228"/>
                  <a:pt x="192235" y="263228"/>
                  <a:pt x="192235" y="154053"/>
                </a:cubicBezTo>
                <a:cubicBezTo>
                  <a:pt x="192235" y="154053"/>
                  <a:pt x="192235" y="154053"/>
                  <a:pt x="233584" y="194343"/>
                </a:cubicBezTo>
                <a:cubicBezTo>
                  <a:pt x="236169" y="198243"/>
                  <a:pt x="238753" y="199542"/>
                  <a:pt x="242629" y="199542"/>
                </a:cubicBezTo>
                <a:cubicBezTo>
                  <a:pt x="246506" y="199542"/>
                  <a:pt x="250382" y="198243"/>
                  <a:pt x="252967" y="194343"/>
                </a:cubicBezTo>
                <a:cubicBezTo>
                  <a:pt x="252967" y="194343"/>
                  <a:pt x="252967" y="194343"/>
                  <a:pt x="272349" y="174848"/>
                </a:cubicBezTo>
                <a:cubicBezTo>
                  <a:pt x="274933" y="172248"/>
                  <a:pt x="276225" y="169649"/>
                  <a:pt x="276225" y="165750"/>
                </a:cubicBezTo>
                <a:cubicBezTo>
                  <a:pt x="276225" y="161851"/>
                  <a:pt x="274933" y="157952"/>
                  <a:pt x="272349" y="155352"/>
                </a:cubicBezTo>
                <a:cubicBezTo>
                  <a:pt x="272349" y="155352"/>
                  <a:pt x="272349" y="155352"/>
                  <a:pt x="194820" y="77370"/>
                </a:cubicBezTo>
                <a:cubicBezTo>
                  <a:pt x="194820" y="77370"/>
                  <a:pt x="194820" y="77370"/>
                  <a:pt x="175437" y="57874"/>
                </a:cubicBezTo>
                <a:cubicBezTo>
                  <a:pt x="171561" y="55275"/>
                  <a:pt x="168977" y="53975"/>
                  <a:pt x="165100" y="53975"/>
                </a:cubicBezTo>
                <a:close/>
                <a:moveTo>
                  <a:pt x="165894" y="0"/>
                </a:moveTo>
                <a:cubicBezTo>
                  <a:pt x="195703" y="0"/>
                  <a:pt x="224216" y="7776"/>
                  <a:pt x="248841" y="22033"/>
                </a:cubicBezTo>
                <a:cubicBezTo>
                  <a:pt x="274762" y="37585"/>
                  <a:pt x="294203" y="57026"/>
                  <a:pt x="309755" y="82947"/>
                </a:cubicBezTo>
                <a:cubicBezTo>
                  <a:pt x="324012" y="107572"/>
                  <a:pt x="331788" y="136085"/>
                  <a:pt x="331788" y="165894"/>
                </a:cubicBezTo>
                <a:cubicBezTo>
                  <a:pt x="331788" y="195703"/>
                  <a:pt x="324012" y="224216"/>
                  <a:pt x="309755" y="248841"/>
                </a:cubicBezTo>
                <a:cubicBezTo>
                  <a:pt x="294203" y="274762"/>
                  <a:pt x="274762" y="294203"/>
                  <a:pt x="248841" y="309755"/>
                </a:cubicBezTo>
                <a:cubicBezTo>
                  <a:pt x="224216" y="324012"/>
                  <a:pt x="195703" y="331788"/>
                  <a:pt x="165894" y="331788"/>
                </a:cubicBezTo>
                <a:cubicBezTo>
                  <a:pt x="136085" y="331788"/>
                  <a:pt x="107572" y="324012"/>
                  <a:pt x="82947" y="309755"/>
                </a:cubicBezTo>
                <a:cubicBezTo>
                  <a:pt x="57026" y="294203"/>
                  <a:pt x="37585" y="274762"/>
                  <a:pt x="22033" y="248841"/>
                </a:cubicBezTo>
                <a:cubicBezTo>
                  <a:pt x="7776" y="224216"/>
                  <a:pt x="0" y="195703"/>
                  <a:pt x="0" y="165894"/>
                </a:cubicBezTo>
                <a:cubicBezTo>
                  <a:pt x="0" y="136085"/>
                  <a:pt x="7776" y="107572"/>
                  <a:pt x="22033" y="82947"/>
                </a:cubicBezTo>
                <a:cubicBezTo>
                  <a:pt x="37585" y="57026"/>
                  <a:pt x="57026" y="37585"/>
                  <a:pt x="82947" y="22033"/>
                </a:cubicBezTo>
                <a:cubicBezTo>
                  <a:pt x="107572" y="7776"/>
                  <a:pt x="136085" y="0"/>
                  <a:pt x="165894" y="0"/>
                </a:cubicBez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5" name="矩形 4"/>
          <p:cNvSpPr/>
          <p:nvPr/>
        </p:nvSpPr>
        <p:spPr>
          <a:xfrm>
            <a:off x="5359400" y="0"/>
            <a:ext cx="6832600" cy="6858000"/>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6089323" y="1584961"/>
            <a:ext cx="5119880" cy="546817"/>
            <a:chOff x="6108700" y="1635761"/>
            <a:chExt cx="5119880" cy="546817"/>
          </a:xfrm>
        </p:grpSpPr>
        <p:sp>
          <p:nvSpPr>
            <p:cNvPr id="6" name="文本框 5"/>
            <p:cNvSpPr txBox="1"/>
            <p:nvPr/>
          </p:nvSpPr>
          <p:spPr>
            <a:xfrm>
              <a:off x="6108700" y="1659358"/>
              <a:ext cx="543739"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en-US" altLang="zh-CN" sz="2800" dirty="0">
                  <a:solidFill>
                    <a:schemeClr val="bg1"/>
                  </a:solidFill>
                  <a:latin typeface="+mn-lt"/>
                  <a:sym typeface="Wingdings" panose="05000000000000000000" pitchFamily="2" charset="2"/>
                </a:rPr>
                <a:t></a:t>
              </a:r>
              <a:endParaRPr lang="zh-CN" altLang="en-US" sz="2800" dirty="0">
                <a:solidFill>
                  <a:schemeClr val="bg1"/>
                </a:solidFill>
                <a:latin typeface="+mn-lt"/>
              </a:endParaRPr>
            </a:p>
          </p:txBody>
        </p:sp>
        <p:sp>
          <p:nvSpPr>
            <p:cNvPr id="7" name="文本框 6"/>
            <p:cNvSpPr txBox="1"/>
            <p:nvPr/>
          </p:nvSpPr>
          <p:spPr>
            <a:xfrm>
              <a:off x="6735042" y="1635761"/>
              <a:ext cx="4493538"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zh-CN" altLang="en-US" sz="2800" dirty="0">
                  <a:solidFill>
                    <a:schemeClr val="bg1"/>
                  </a:solidFill>
                  <a:latin typeface="+mn-lt"/>
                </a:rPr>
                <a:t>教师专业发展的定义和内容</a:t>
              </a:r>
            </a:p>
          </p:txBody>
        </p:sp>
      </p:grpSp>
      <p:grpSp>
        <p:nvGrpSpPr>
          <p:cNvPr id="24" name="组合 23">
            <a:extLst>
              <a:ext uri="{FF2B5EF4-FFF2-40B4-BE49-F238E27FC236}">
                <a16:creationId xmlns:a16="http://schemas.microsoft.com/office/drawing/2014/main" id="{9957EF7C-A25A-0C81-7766-F1F8A813963C}"/>
              </a:ext>
            </a:extLst>
          </p:cNvPr>
          <p:cNvGrpSpPr/>
          <p:nvPr/>
        </p:nvGrpSpPr>
        <p:grpSpPr>
          <a:xfrm>
            <a:off x="6089323" y="2322309"/>
            <a:ext cx="4760807" cy="546817"/>
            <a:chOff x="6108700" y="1635761"/>
            <a:chExt cx="4760807" cy="546817"/>
          </a:xfrm>
        </p:grpSpPr>
        <p:sp>
          <p:nvSpPr>
            <p:cNvPr id="25" name="文本框 24">
              <a:extLst>
                <a:ext uri="{FF2B5EF4-FFF2-40B4-BE49-F238E27FC236}">
                  <a16:creationId xmlns:a16="http://schemas.microsoft.com/office/drawing/2014/main" id="{6A2A4841-01A3-2358-4FE6-DA3563D4C062}"/>
                </a:ext>
              </a:extLst>
            </p:cNvPr>
            <p:cNvSpPr txBox="1"/>
            <p:nvPr/>
          </p:nvSpPr>
          <p:spPr>
            <a:xfrm>
              <a:off x="6108700" y="1659358"/>
              <a:ext cx="53893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en-US" altLang="zh-CN" sz="2800" dirty="0">
                  <a:solidFill>
                    <a:schemeClr val="bg1"/>
                  </a:solidFill>
                  <a:latin typeface="+mn-lt"/>
                  <a:sym typeface="Wingdings" panose="05000000000000000000" pitchFamily="2" charset="2"/>
                </a:rPr>
                <a:t></a:t>
              </a:r>
              <a:endParaRPr lang="zh-CN" altLang="en-US" sz="2800" dirty="0">
                <a:solidFill>
                  <a:schemeClr val="bg1"/>
                </a:solidFill>
                <a:latin typeface="+mn-lt"/>
              </a:endParaRPr>
            </a:p>
          </p:txBody>
        </p:sp>
        <p:sp>
          <p:nvSpPr>
            <p:cNvPr id="26" name="文本框 25">
              <a:extLst>
                <a:ext uri="{FF2B5EF4-FFF2-40B4-BE49-F238E27FC236}">
                  <a16:creationId xmlns:a16="http://schemas.microsoft.com/office/drawing/2014/main" id="{9C35313E-25A1-E818-D13B-0B111ABCDC86}"/>
                </a:ext>
              </a:extLst>
            </p:cNvPr>
            <p:cNvSpPr txBox="1"/>
            <p:nvPr/>
          </p:nvSpPr>
          <p:spPr>
            <a:xfrm>
              <a:off x="6735042" y="1635761"/>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zh-CN" altLang="en-US" sz="2800" dirty="0">
                  <a:solidFill>
                    <a:schemeClr val="bg1"/>
                  </a:solidFill>
                  <a:latin typeface="+mn-lt"/>
                </a:rPr>
                <a:t>教师专业发展的素养框架</a:t>
              </a:r>
            </a:p>
          </p:txBody>
        </p:sp>
      </p:grpSp>
      <p:grpSp>
        <p:nvGrpSpPr>
          <p:cNvPr id="27" name="组合 26">
            <a:extLst>
              <a:ext uri="{FF2B5EF4-FFF2-40B4-BE49-F238E27FC236}">
                <a16:creationId xmlns:a16="http://schemas.microsoft.com/office/drawing/2014/main" id="{9FF792EB-EA89-ED98-50D8-095F735D1F8F}"/>
              </a:ext>
            </a:extLst>
          </p:cNvPr>
          <p:cNvGrpSpPr/>
          <p:nvPr/>
        </p:nvGrpSpPr>
        <p:grpSpPr>
          <a:xfrm>
            <a:off x="6089323" y="3059657"/>
            <a:ext cx="4760807" cy="546817"/>
            <a:chOff x="6108700" y="1635761"/>
            <a:chExt cx="4760807" cy="546817"/>
          </a:xfrm>
        </p:grpSpPr>
        <p:sp>
          <p:nvSpPr>
            <p:cNvPr id="28" name="文本框 27">
              <a:extLst>
                <a:ext uri="{FF2B5EF4-FFF2-40B4-BE49-F238E27FC236}">
                  <a16:creationId xmlns:a16="http://schemas.microsoft.com/office/drawing/2014/main" id="{72CF0C1F-49C0-5B80-3F38-7D4A6264FEF3}"/>
                </a:ext>
              </a:extLst>
            </p:cNvPr>
            <p:cNvSpPr txBox="1"/>
            <p:nvPr/>
          </p:nvSpPr>
          <p:spPr>
            <a:xfrm>
              <a:off x="6108700" y="1659358"/>
              <a:ext cx="53893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en-US" altLang="zh-CN" sz="2800" dirty="0">
                  <a:solidFill>
                    <a:schemeClr val="bg1"/>
                  </a:solidFill>
                  <a:latin typeface="+mn-lt"/>
                  <a:sym typeface="Wingdings" panose="05000000000000000000" pitchFamily="2" charset="2"/>
                </a:rPr>
                <a:t></a:t>
              </a:r>
              <a:endParaRPr lang="zh-CN" altLang="en-US" sz="2800" dirty="0">
                <a:solidFill>
                  <a:schemeClr val="bg1"/>
                </a:solidFill>
                <a:latin typeface="+mn-lt"/>
              </a:endParaRPr>
            </a:p>
          </p:txBody>
        </p:sp>
        <p:sp>
          <p:nvSpPr>
            <p:cNvPr id="29" name="文本框 28">
              <a:extLst>
                <a:ext uri="{FF2B5EF4-FFF2-40B4-BE49-F238E27FC236}">
                  <a16:creationId xmlns:a16="http://schemas.microsoft.com/office/drawing/2014/main" id="{D2067BEA-E710-42F2-BCDD-3AFBAEB7B675}"/>
                </a:ext>
              </a:extLst>
            </p:cNvPr>
            <p:cNvSpPr txBox="1"/>
            <p:nvPr/>
          </p:nvSpPr>
          <p:spPr>
            <a:xfrm>
              <a:off x="6735042" y="1635761"/>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zh-CN" altLang="en-US" sz="2800" dirty="0">
                  <a:solidFill>
                    <a:schemeClr val="bg1"/>
                  </a:solidFill>
                  <a:latin typeface="+mn-lt"/>
                </a:rPr>
                <a:t>教师专业发展路径的选择</a:t>
              </a:r>
            </a:p>
          </p:txBody>
        </p:sp>
      </p:grpSp>
      <p:grpSp>
        <p:nvGrpSpPr>
          <p:cNvPr id="30" name="组合 29">
            <a:extLst>
              <a:ext uri="{FF2B5EF4-FFF2-40B4-BE49-F238E27FC236}">
                <a16:creationId xmlns:a16="http://schemas.microsoft.com/office/drawing/2014/main" id="{6428C48E-E032-7172-9680-1553C47CC5A6}"/>
              </a:ext>
            </a:extLst>
          </p:cNvPr>
          <p:cNvGrpSpPr/>
          <p:nvPr/>
        </p:nvGrpSpPr>
        <p:grpSpPr>
          <a:xfrm>
            <a:off x="6089323" y="3797005"/>
            <a:ext cx="5390788" cy="546817"/>
            <a:chOff x="6108700" y="1635761"/>
            <a:chExt cx="5390788" cy="546817"/>
          </a:xfrm>
        </p:grpSpPr>
        <p:sp>
          <p:nvSpPr>
            <p:cNvPr id="31" name="文本框 30">
              <a:extLst>
                <a:ext uri="{FF2B5EF4-FFF2-40B4-BE49-F238E27FC236}">
                  <a16:creationId xmlns:a16="http://schemas.microsoft.com/office/drawing/2014/main" id="{430B301A-B328-3535-AB71-516D36091DD9}"/>
                </a:ext>
              </a:extLst>
            </p:cNvPr>
            <p:cNvSpPr txBox="1"/>
            <p:nvPr/>
          </p:nvSpPr>
          <p:spPr>
            <a:xfrm>
              <a:off x="6108700" y="1659358"/>
              <a:ext cx="53893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en-US" altLang="zh-CN" sz="2800" dirty="0">
                  <a:solidFill>
                    <a:schemeClr val="bg1"/>
                  </a:solidFill>
                  <a:latin typeface="+mn-lt"/>
                  <a:sym typeface="Wingdings" panose="05000000000000000000" pitchFamily="2" charset="2"/>
                </a:rPr>
                <a:t></a:t>
              </a:r>
              <a:endParaRPr lang="zh-CN" altLang="en-US" sz="2800" dirty="0">
                <a:solidFill>
                  <a:schemeClr val="bg1"/>
                </a:solidFill>
                <a:latin typeface="+mn-lt"/>
              </a:endParaRPr>
            </a:p>
          </p:txBody>
        </p:sp>
        <p:sp>
          <p:nvSpPr>
            <p:cNvPr id="32" name="文本框 31">
              <a:extLst>
                <a:ext uri="{FF2B5EF4-FFF2-40B4-BE49-F238E27FC236}">
                  <a16:creationId xmlns:a16="http://schemas.microsoft.com/office/drawing/2014/main" id="{EF971063-3CE8-ACE8-D06B-CFFA935DCAD6}"/>
                </a:ext>
              </a:extLst>
            </p:cNvPr>
            <p:cNvSpPr txBox="1"/>
            <p:nvPr/>
          </p:nvSpPr>
          <p:spPr>
            <a:xfrm>
              <a:off x="6735042" y="1635761"/>
              <a:ext cx="4764446"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zh-CN" altLang="en-US" sz="2800" dirty="0">
                  <a:solidFill>
                    <a:schemeClr val="bg1"/>
                  </a:solidFill>
                  <a:latin typeface="+mn-lt"/>
                </a:rPr>
                <a:t>互联网</a:t>
              </a:r>
              <a:r>
                <a:rPr lang="en-US" altLang="zh-CN" sz="2800" dirty="0">
                  <a:solidFill>
                    <a:schemeClr val="bg1"/>
                  </a:solidFill>
                  <a:latin typeface="+mn-lt"/>
                </a:rPr>
                <a:t>+</a:t>
              </a:r>
              <a:r>
                <a:rPr lang="zh-CN" altLang="en-US" sz="2800" dirty="0">
                  <a:solidFill>
                    <a:schemeClr val="bg1"/>
                  </a:solidFill>
                  <a:latin typeface="+mn-lt"/>
                </a:rPr>
                <a:t>的教师专业发展策略</a:t>
              </a:r>
            </a:p>
          </p:txBody>
        </p:sp>
      </p:grpSp>
      <p:grpSp>
        <p:nvGrpSpPr>
          <p:cNvPr id="33" name="组合 32">
            <a:extLst>
              <a:ext uri="{FF2B5EF4-FFF2-40B4-BE49-F238E27FC236}">
                <a16:creationId xmlns:a16="http://schemas.microsoft.com/office/drawing/2014/main" id="{570D965E-1B4F-904B-5098-829B37BF88DF}"/>
              </a:ext>
            </a:extLst>
          </p:cNvPr>
          <p:cNvGrpSpPr/>
          <p:nvPr/>
        </p:nvGrpSpPr>
        <p:grpSpPr>
          <a:xfrm>
            <a:off x="6089323" y="4534352"/>
            <a:ext cx="4042662" cy="546817"/>
            <a:chOff x="6108700" y="1635761"/>
            <a:chExt cx="4042662" cy="546817"/>
          </a:xfrm>
        </p:grpSpPr>
        <p:sp>
          <p:nvSpPr>
            <p:cNvPr id="34" name="文本框 33">
              <a:extLst>
                <a:ext uri="{FF2B5EF4-FFF2-40B4-BE49-F238E27FC236}">
                  <a16:creationId xmlns:a16="http://schemas.microsoft.com/office/drawing/2014/main" id="{ADF0BF2C-50C3-76FB-4B10-9D3CAE561A5B}"/>
                </a:ext>
              </a:extLst>
            </p:cNvPr>
            <p:cNvSpPr txBox="1"/>
            <p:nvPr/>
          </p:nvSpPr>
          <p:spPr>
            <a:xfrm>
              <a:off x="6108700" y="1659358"/>
              <a:ext cx="53893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en-US" altLang="zh-CN" sz="2800" dirty="0">
                  <a:solidFill>
                    <a:schemeClr val="bg1"/>
                  </a:solidFill>
                  <a:latin typeface="+mn-lt"/>
                  <a:sym typeface="Wingdings" panose="05000000000000000000" pitchFamily="2" charset="2"/>
                </a:rPr>
                <a:t></a:t>
              </a:r>
              <a:endParaRPr lang="zh-CN" altLang="en-US" sz="2800" dirty="0">
                <a:solidFill>
                  <a:schemeClr val="bg1"/>
                </a:solidFill>
                <a:latin typeface="+mn-lt"/>
              </a:endParaRPr>
            </a:p>
          </p:txBody>
        </p:sp>
        <p:sp>
          <p:nvSpPr>
            <p:cNvPr id="35" name="文本框 34">
              <a:extLst>
                <a:ext uri="{FF2B5EF4-FFF2-40B4-BE49-F238E27FC236}">
                  <a16:creationId xmlns:a16="http://schemas.microsoft.com/office/drawing/2014/main" id="{AB8E58A1-03A2-6C38-8942-470FC43BB12B}"/>
                </a:ext>
              </a:extLst>
            </p:cNvPr>
            <p:cNvSpPr txBox="1"/>
            <p:nvPr/>
          </p:nvSpPr>
          <p:spPr>
            <a:xfrm>
              <a:off x="6735042" y="1635761"/>
              <a:ext cx="3416320"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zh-CN" altLang="en-US" sz="2800" dirty="0">
                  <a:solidFill>
                    <a:schemeClr val="bg1"/>
                  </a:solidFill>
                  <a:latin typeface="+mn-lt"/>
                </a:rPr>
                <a:t>教师专业发展的展望</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1+#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additive="base">
                                        <p:cTn id="26" dur="500" fill="hold"/>
                                        <p:tgtEl>
                                          <p:spTgt spid="5"/>
                                        </p:tgtEl>
                                        <p:attrNameLst>
                                          <p:attrName>ppt_x</p:attrName>
                                        </p:attrNameLst>
                                      </p:cBhvr>
                                      <p:tavLst>
                                        <p:tav tm="0">
                                          <p:val>
                                            <p:strVal val="1+#ppt_w/2"/>
                                          </p:val>
                                        </p:tav>
                                        <p:tav tm="100000">
                                          <p:val>
                                            <p:strVal val="#ppt_x"/>
                                          </p:val>
                                        </p:tav>
                                      </p:tavLst>
                                    </p:anim>
                                    <p:anim calcmode="lin" valueType="num">
                                      <p:cBhvr additive="base">
                                        <p:cTn id="27" dur="500" fill="hold"/>
                                        <p:tgtEl>
                                          <p:spTgt spid="5"/>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2" presetClass="entr" presetSubtype="8"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p:stCondLst>
                              <p:cond delay="2000"/>
                            </p:stCondLst>
                            <p:childTnLst>
                              <p:par>
                                <p:cTn id="33" presetID="22" presetClass="entr" presetSubtype="8"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500"/>
                                        <p:tgtEl>
                                          <p:spTgt spid="24"/>
                                        </p:tgtEl>
                                      </p:cBhvr>
                                    </p:animEffect>
                                  </p:childTnLst>
                                </p:cTn>
                              </p:par>
                            </p:childTnLst>
                          </p:cTn>
                        </p:par>
                        <p:par>
                          <p:cTn id="36" fill="hold">
                            <p:stCondLst>
                              <p:cond delay="2500"/>
                            </p:stCondLst>
                            <p:childTnLst>
                              <p:par>
                                <p:cTn id="37" presetID="2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par>
                          <p:cTn id="40" fill="hold">
                            <p:stCondLst>
                              <p:cond delay="3000"/>
                            </p:stCondLst>
                            <p:childTnLst>
                              <p:par>
                                <p:cTn id="41" presetID="22" presetClass="entr" presetSubtype="8"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left)">
                                      <p:cBhvr>
                                        <p:cTn id="43" dur="500"/>
                                        <p:tgtEl>
                                          <p:spTgt spid="30"/>
                                        </p:tgtEl>
                                      </p:cBhvr>
                                    </p:animEffect>
                                  </p:childTnLst>
                                </p:cTn>
                              </p:par>
                            </p:childTnLst>
                          </p:cTn>
                        </p:par>
                        <p:par>
                          <p:cTn id="44" fill="hold">
                            <p:stCondLst>
                              <p:cond delay="3500"/>
                            </p:stCondLst>
                            <p:childTnLst>
                              <p:par>
                                <p:cTn id="45" presetID="22" presetClass="entr" presetSubtype="8" fill="hold"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left)">
                                      <p:cBhvr>
                                        <p:cTn id="4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148660" y="2811120"/>
            <a:ext cx="1235760" cy="1235760"/>
            <a:chOff x="3197844" y="2714503"/>
            <a:chExt cx="1235760" cy="1235760"/>
          </a:xfrm>
        </p:grpSpPr>
        <p:sp>
          <p:nvSpPr>
            <p:cNvPr id="2" name="圆角矩形 29"/>
            <p:cNvSpPr/>
            <p:nvPr/>
          </p:nvSpPr>
          <p:spPr>
            <a:xfrm>
              <a:off x="3197844" y="2714503"/>
              <a:ext cx="1235760" cy="1235760"/>
            </a:xfrm>
            <a:prstGeom prst="roundRect">
              <a:avLst>
                <a:gd name="adj" fmla="val 1621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solidFill>
              </a:endParaRPr>
            </a:p>
          </p:txBody>
        </p:sp>
        <p:sp>
          <p:nvSpPr>
            <p:cNvPr id="3" name="Freeform 245"/>
            <p:cNvSpPr/>
            <p:nvPr/>
          </p:nvSpPr>
          <p:spPr bwMode="auto">
            <a:xfrm>
              <a:off x="3469219" y="2985878"/>
              <a:ext cx="693010" cy="69301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2"/>
            </a:solidFill>
            <a:ln w="9525">
              <a:noFill/>
              <a:round/>
            </a:ln>
          </p:spPr>
          <p:txBody>
            <a:bodyPr vert="horz" wrap="square" lIns="91440" tIns="45720" rIns="91440" bIns="45720" numCol="1" anchor="t" anchorCtr="0" compatLnSpc="1"/>
            <a:lstStyle/>
            <a:p>
              <a:endParaRPr lang="en-US"/>
            </a:p>
          </p:txBody>
        </p:sp>
      </p:grpSp>
      <p:grpSp>
        <p:nvGrpSpPr>
          <p:cNvPr id="9" name="组合 8"/>
          <p:cNvGrpSpPr/>
          <p:nvPr/>
        </p:nvGrpSpPr>
        <p:grpSpPr>
          <a:xfrm>
            <a:off x="3726016" y="3167390"/>
            <a:ext cx="6188590" cy="523220"/>
            <a:chOff x="6108700" y="1659358"/>
            <a:chExt cx="6188590" cy="523220"/>
          </a:xfrm>
        </p:grpSpPr>
        <p:sp>
          <p:nvSpPr>
            <p:cNvPr id="10" name="文本框 9"/>
            <p:cNvSpPr txBox="1"/>
            <p:nvPr/>
          </p:nvSpPr>
          <p:spPr>
            <a:xfrm>
              <a:off x="6108700" y="1659358"/>
              <a:ext cx="1435586"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en-US" altLang="zh-CN" sz="2800" dirty="0">
                  <a:solidFill>
                    <a:schemeClr val="bg1"/>
                  </a:solidFill>
                  <a:latin typeface="+mn-lt"/>
                </a:rPr>
                <a:t>PART 1</a:t>
              </a:r>
              <a:endParaRPr lang="zh-CN" altLang="en-US" sz="2800" dirty="0">
                <a:solidFill>
                  <a:schemeClr val="bg1"/>
                </a:solidFill>
                <a:latin typeface="+mn-lt"/>
              </a:endParaRPr>
            </a:p>
          </p:txBody>
        </p:sp>
        <p:sp>
          <p:nvSpPr>
            <p:cNvPr id="11" name="文本框 10"/>
            <p:cNvSpPr txBox="1"/>
            <p:nvPr/>
          </p:nvSpPr>
          <p:spPr>
            <a:xfrm>
              <a:off x="7803752" y="1659358"/>
              <a:ext cx="4493538"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algn="l"/>
              <a:r>
                <a:rPr lang="zh-CN" altLang="en-US" sz="2800" dirty="0">
                  <a:solidFill>
                    <a:schemeClr val="bg1"/>
                  </a:solidFill>
                  <a:latin typeface="+mn-lt"/>
                </a:rPr>
                <a:t>教师专业发展的定义和内容</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1"/>
          <p:cNvGrpSpPr/>
          <p:nvPr/>
        </p:nvGrpSpPr>
        <p:grpSpPr>
          <a:xfrm>
            <a:off x="641249" y="2042977"/>
            <a:ext cx="4757286" cy="4478473"/>
            <a:chOff x="4207322" y="2168860"/>
            <a:chExt cx="3711048" cy="3493555"/>
          </a:xfrm>
        </p:grpSpPr>
        <p:grpSp>
          <p:nvGrpSpPr>
            <p:cNvPr id="11" name="Group 167"/>
            <p:cNvGrpSpPr/>
            <p:nvPr/>
          </p:nvGrpSpPr>
          <p:grpSpPr>
            <a:xfrm>
              <a:off x="6123031" y="2285975"/>
              <a:ext cx="1795339" cy="1795580"/>
              <a:chOff x="4602144" y="1558709"/>
              <a:chExt cx="1419915" cy="1420105"/>
            </a:xfrm>
          </p:grpSpPr>
          <p:sp>
            <p:nvSpPr>
              <p:cNvPr id="64" name="Freeform: Shape 3"/>
              <p:cNvSpPr/>
              <p:nvPr/>
            </p:nvSpPr>
            <p:spPr>
              <a:xfrm>
                <a:off x="4643455" y="1615920"/>
                <a:ext cx="1333333" cy="133333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38100" cap="flat">
                <a:solidFill>
                  <a:schemeClr val="bg1"/>
                </a:solidFill>
                <a:miter lim="400000"/>
              </a:ln>
              <a:effectLst/>
            </p:spPr>
            <p:txBody>
              <a:bodyPr anchor="ctr"/>
              <a:lstStyle/>
              <a:p>
                <a:pPr algn="ctr"/>
                <a:endParaRPr/>
              </a:p>
            </p:txBody>
          </p:sp>
          <p:grpSp>
            <p:nvGrpSpPr>
              <p:cNvPr id="65" name="Group 58"/>
              <p:cNvGrpSpPr/>
              <p:nvPr/>
            </p:nvGrpSpPr>
            <p:grpSpPr>
              <a:xfrm>
                <a:off x="4602144" y="1558709"/>
                <a:ext cx="1419915" cy="1420105"/>
                <a:chOff x="0" y="0"/>
                <a:chExt cx="3899864" cy="3899891"/>
              </a:xfrm>
              <a:solidFill>
                <a:schemeClr val="accent2"/>
              </a:solidFill>
            </p:grpSpPr>
            <p:sp>
              <p:nvSpPr>
                <p:cNvPr id="93" name="Freeform: Shape 59"/>
                <p:cNvSpPr/>
                <p:nvPr/>
              </p:nvSpPr>
              <p:spPr>
                <a:xfrm>
                  <a:off x="1508166" y="2616577"/>
                  <a:ext cx="19289" cy="1662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0"/>
                        <a:pt x="14426" y="3817"/>
                        <a:pt x="2245" y="10760"/>
                      </a:cubicBezTo>
                      <a:cubicBezTo>
                        <a:pt x="1649" y="14323"/>
                        <a:pt x="755" y="18037"/>
                        <a:pt x="0" y="21600"/>
                      </a:cubicBezTo>
                      <a:cubicBezTo>
                        <a:pt x="7293" y="14473"/>
                        <a:pt x="14208" y="7058"/>
                        <a:pt x="21600" y="0"/>
                      </a:cubicBezTo>
                      <a:close/>
                    </a:path>
                  </a:pathLst>
                </a:custGeom>
                <a:grpFill/>
                <a:ln w="38100" cap="flat">
                  <a:solidFill>
                    <a:schemeClr val="bg1"/>
                  </a:solidFill>
                  <a:miter lim="400000"/>
                </a:ln>
                <a:effectLst/>
              </p:spPr>
              <p:txBody>
                <a:bodyPr anchor="ctr"/>
                <a:lstStyle/>
                <a:p>
                  <a:pPr algn="ctr"/>
                  <a:endParaRPr/>
                </a:p>
              </p:txBody>
            </p:sp>
            <p:sp>
              <p:nvSpPr>
                <p:cNvPr id="94" name="Freeform: Shape 60"/>
                <p:cNvSpPr/>
                <p:nvPr/>
              </p:nvSpPr>
              <p:spPr>
                <a:xfrm>
                  <a:off x="1617190" y="0"/>
                  <a:ext cx="753428" cy="1410481"/>
                </a:xfrm>
                <a:custGeom>
                  <a:avLst/>
                  <a:gdLst/>
                  <a:ahLst/>
                  <a:cxnLst>
                    <a:cxn ang="0">
                      <a:pos x="wd2" y="hd2"/>
                    </a:cxn>
                    <a:cxn ang="5400000">
                      <a:pos x="wd2" y="hd2"/>
                    </a:cxn>
                    <a:cxn ang="10800000">
                      <a:pos x="wd2" y="hd2"/>
                    </a:cxn>
                    <a:cxn ang="16200000">
                      <a:pos x="wd2" y="hd2"/>
                    </a:cxn>
                  </a:cxnLst>
                  <a:rect l="0" t="0" r="r" b="b"/>
                  <a:pathLst>
                    <a:path w="21364" h="21600" extrusionOk="0">
                      <a:moveTo>
                        <a:pt x="10472" y="21600"/>
                      </a:moveTo>
                      <a:cubicBezTo>
                        <a:pt x="10472" y="21600"/>
                        <a:pt x="21250" y="16823"/>
                        <a:pt x="21363" y="10860"/>
                      </a:cubicBezTo>
                      <a:cubicBezTo>
                        <a:pt x="21484" y="4896"/>
                        <a:pt x="10897" y="0"/>
                        <a:pt x="10897" y="0"/>
                      </a:cubicBezTo>
                      <a:cubicBezTo>
                        <a:pt x="10897" y="0"/>
                        <a:pt x="114" y="4775"/>
                        <a:pt x="1" y="10739"/>
                      </a:cubicBezTo>
                      <a:cubicBezTo>
                        <a:pt x="-116" y="16703"/>
                        <a:pt x="10472" y="21600"/>
                        <a:pt x="10472" y="21600"/>
                      </a:cubicBezTo>
                      <a:close/>
                    </a:path>
                  </a:pathLst>
                </a:custGeom>
                <a:grpFill/>
                <a:ln w="38100" cap="flat">
                  <a:solidFill>
                    <a:schemeClr val="bg1"/>
                  </a:solidFill>
                  <a:miter lim="400000"/>
                </a:ln>
                <a:effectLst/>
              </p:spPr>
              <p:txBody>
                <a:bodyPr anchor="ctr"/>
                <a:lstStyle/>
                <a:p>
                  <a:pPr algn="ctr"/>
                  <a:endParaRPr/>
                </a:p>
              </p:txBody>
            </p:sp>
            <p:sp>
              <p:nvSpPr>
                <p:cNvPr id="95" name="Freeform: Shape 61"/>
                <p:cNvSpPr/>
                <p:nvPr/>
              </p:nvSpPr>
              <p:spPr>
                <a:xfrm>
                  <a:off x="2344018" y="599632"/>
                  <a:ext cx="1011473" cy="993383"/>
                </a:xfrm>
                <a:custGeom>
                  <a:avLst/>
                  <a:gdLst/>
                  <a:ahLst/>
                  <a:cxnLst>
                    <a:cxn ang="0">
                      <a:pos x="wd2" y="hd2"/>
                    </a:cxn>
                    <a:cxn ang="5400000">
                      <a:pos x="wd2" y="hd2"/>
                    </a:cxn>
                    <a:cxn ang="10800000">
                      <a:pos x="wd2" y="hd2"/>
                    </a:cxn>
                    <a:cxn ang="16200000">
                      <a:pos x="wd2" y="hd2"/>
                    </a:cxn>
                  </a:cxnLst>
                  <a:rect l="0" t="0" r="r" b="b"/>
                  <a:pathLst>
                    <a:path w="20158" h="19805" extrusionOk="0">
                      <a:moveTo>
                        <a:pt x="34" y="19739"/>
                      </a:moveTo>
                      <a:cubicBezTo>
                        <a:pt x="34" y="19739"/>
                        <a:pt x="9785" y="20701"/>
                        <a:pt x="15334" y="15267"/>
                      </a:cubicBezTo>
                      <a:cubicBezTo>
                        <a:pt x="20879" y="9835"/>
                        <a:pt x="20123" y="66"/>
                        <a:pt x="20123" y="66"/>
                      </a:cubicBezTo>
                      <a:cubicBezTo>
                        <a:pt x="20123" y="66"/>
                        <a:pt x="10371" y="-899"/>
                        <a:pt x="4825" y="4533"/>
                      </a:cubicBezTo>
                      <a:cubicBezTo>
                        <a:pt x="-721" y="9968"/>
                        <a:pt x="34" y="19739"/>
                        <a:pt x="34" y="19739"/>
                      </a:cubicBezTo>
                      <a:close/>
                    </a:path>
                  </a:pathLst>
                </a:custGeom>
                <a:grpFill/>
                <a:ln w="38100" cap="flat">
                  <a:solidFill>
                    <a:schemeClr val="bg1"/>
                  </a:solidFill>
                  <a:miter lim="400000"/>
                </a:ln>
                <a:effectLst/>
              </p:spPr>
              <p:txBody>
                <a:bodyPr anchor="ctr"/>
                <a:lstStyle/>
                <a:p>
                  <a:pPr algn="ctr"/>
                  <a:endParaRPr/>
                </a:p>
              </p:txBody>
            </p:sp>
            <p:sp>
              <p:nvSpPr>
                <p:cNvPr id="96" name="Freeform: Shape 62"/>
                <p:cNvSpPr/>
                <p:nvPr/>
              </p:nvSpPr>
              <p:spPr>
                <a:xfrm>
                  <a:off x="2489382" y="1617190"/>
                  <a:ext cx="1410482" cy="753469"/>
                </a:xfrm>
                <a:custGeom>
                  <a:avLst/>
                  <a:gdLst/>
                  <a:ahLst/>
                  <a:cxnLst>
                    <a:cxn ang="0">
                      <a:pos x="wd2" y="hd2"/>
                    </a:cxn>
                    <a:cxn ang="5400000">
                      <a:pos x="wd2" y="hd2"/>
                    </a:cxn>
                    <a:cxn ang="10800000">
                      <a:pos x="wd2" y="hd2"/>
                    </a:cxn>
                    <a:cxn ang="16200000">
                      <a:pos x="wd2" y="hd2"/>
                    </a:cxn>
                  </a:cxnLst>
                  <a:rect l="0" t="0" r="r" b="b"/>
                  <a:pathLst>
                    <a:path w="21600" h="21367" extrusionOk="0">
                      <a:moveTo>
                        <a:pt x="10862" y="1"/>
                      </a:moveTo>
                      <a:cubicBezTo>
                        <a:pt x="4897" y="-114"/>
                        <a:pt x="0" y="10473"/>
                        <a:pt x="0" y="10473"/>
                      </a:cubicBezTo>
                      <a:cubicBezTo>
                        <a:pt x="0" y="10473"/>
                        <a:pt x="4777" y="21253"/>
                        <a:pt x="10741" y="21367"/>
                      </a:cubicBezTo>
                      <a:cubicBezTo>
                        <a:pt x="16705" y="21486"/>
                        <a:pt x="21600" y="10898"/>
                        <a:pt x="21600" y="10898"/>
                      </a:cubicBezTo>
                      <a:cubicBezTo>
                        <a:pt x="21600" y="10898"/>
                        <a:pt x="16826" y="117"/>
                        <a:pt x="10862" y="1"/>
                      </a:cubicBezTo>
                      <a:close/>
                    </a:path>
                  </a:pathLst>
                </a:custGeom>
                <a:grpFill/>
                <a:ln w="38100" cap="flat">
                  <a:solidFill>
                    <a:schemeClr val="bg1"/>
                  </a:solidFill>
                  <a:miter lim="400000"/>
                </a:ln>
                <a:effectLst/>
              </p:spPr>
              <p:txBody>
                <a:bodyPr anchor="ctr"/>
                <a:lstStyle/>
                <a:p>
                  <a:pPr algn="ctr"/>
                  <a:endParaRPr/>
                </a:p>
              </p:txBody>
            </p:sp>
            <p:sp>
              <p:nvSpPr>
                <p:cNvPr id="97" name="Freeform: Shape 63"/>
                <p:cNvSpPr/>
                <p:nvPr/>
              </p:nvSpPr>
              <p:spPr>
                <a:xfrm>
                  <a:off x="2289505" y="2362187"/>
                  <a:ext cx="993484" cy="1011294"/>
                </a:xfrm>
                <a:custGeom>
                  <a:avLst/>
                  <a:gdLst/>
                  <a:ahLst/>
                  <a:cxnLst>
                    <a:cxn ang="0">
                      <a:pos x="wd2" y="hd2"/>
                    </a:cxn>
                    <a:cxn ang="5400000">
                      <a:pos x="wd2" y="hd2"/>
                    </a:cxn>
                    <a:cxn ang="10800000">
                      <a:pos x="wd2" y="hd2"/>
                    </a:cxn>
                    <a:cxn ang="16200000">
                      <a:pos x="wd2" y="hd2"/>
                    </a:cxn>
                  </a:cxnLst>
                  <a:rect l="0" t="0" r="r" b="b"/>
                  <a:pathLst>
                    <a:path w="19807" h="20153" extrusionOk="0">
                      <a:moveTo>
                        <a:pt x="66" y="35"/>
                      </a:moveTo>
                      <a:cubicBezTo>
                        <a:pt x="66" y="35"/>
                        <a:pt x="-895" y="9784"/>
                        <a:pt x="4539" y="15329"/>
                      </a:cubicBezTo>
                      <a:cubicBezTo>
                        <a:pt x="9971" y="20878"/>
                        <a:pt x="19741" y="20117"/>
                        <a:pt x="19741" y="20117"/>
                      </a:cubicBezTo>
                      <a:cubicBezTo>
                        <a:pt x="19741" y="20117"/>
                        <a:pt x="20705" y="10370"/>
                        <a:pt x="15274" y="4824"/>
                      </a:cubicBezTo>
                      <a:cubicBezTo>
                        <a:pt x="9838" y="-722"/>
                        <a:pt x="66" y="35"/>
                        <a:pt x="66" y="35"/>
                      </a:cubicBezTo>
                      <a:close/>
                    </a:path>
                  </a:pathLst>
                </a:custGeom>
                <a:grpFill/>
                <a:ln w="38100" cap="flat">
                  <a:solidFill>
                    <a:schemeClr val="bg1"/>
                  </a:solidFill>
                  <a:miter lim="400000"/>
                </a:ln>
                <a:effectLst/>
              </p:spPr>
              <p:txBody>
                <a:bodyPr anchor="ctr"/>
                <a:lstStyle/>
                <a:p>
                  <a:pPr algn="ctr"/>
                  <a:endParaRPr/>
                </a:p>
              </p:txBody>
            </p:sp>
            <p:sp>
              <p:nvSpPr>
                <p:cNvPr id="98" name="Freeform: Shape 64"/>
                <p:cNvSpPr/>
                <p:nvPr/>
              </p:nvSpPr>
              <p:spPr>
                <a:xfrm>
                  <a:off x="1526337" y="2489382"/>
                  <a:ext cx="753511" cy="1410509"/>
                </a:xfrm>
                <a:custGeom>
                  <a:avLst/>
                  <a:gdLst/>
                  <a:ahLst/>
                  <a:cxnLst>
                    <a:cxn ang="0">
                      <a:pos x="wd2" y="hd2"/>
                    </a:cxn>
                    <a:cxn ang="5400000">
                      <a:pos x="wd2" y="hd2"/>
                    </a:cxn>
                    <a:cxn ang="10800000">
                      <a:pos x="wd2" y="hd2"/>
                    </a:cxn>
                    <a:cxn ang="16200000">
                      <a:pos x="wd2" y="hd2"/>
                    </a:cxn>
                  </a:cxnLst>
                  <a:rect l="0" t="0" r="r" b="b"/>
                  <a:pathLst>
                    <a:path w="21370" h="21600" extrusionOk="0">
                      <a:moveTo>
                        <a:pt x="10895" y="0"/>
                      </a:moveTo>
                      <a:cubicBezTo>
                        <a:pt x="10895" y="0"/>
                        <a:pt x="116" y="4777"/>
                        <a:pt x="1" y="10741"/>
                      </a:cubicBezTo>
                      <a:cubicBezTo>
                        <a:pt x="-118" y="16705"/>
                        <a:pt x="10470" y="21600"/>
                        <a:pt x="10470" y="21600"/>
                      </a:cubicBezTo>
                      <a:cubicBezTo>
                        <a:pt x="10470" y="21600"/>
                        <a:pt x="21252" y="16825"/>
                        <a:pt x="21369" y="10862"/>
                      </a:cubicBezTo>
                      <a:cubicBezTo>
                        <a:pt x="21482" y="4895"/>
                        <a:pt x="10895" y="0"/>
                        <a:pt x="10895" y="0"/>
                      </a:cubicBezTo>
                      <a:close/>
                    </a:path>
                  </a:pathLst>
                </a:custGeom>
                <a:grpFill/>
                <a:ln w="38100" cap="flat">
                  <a:solidFill>
                    <a:schemeClr val="bg1"/>
                  </a:solidFill>
                  <a:miter lim="400000"/>
                </a:ln>
                <a:effectLst/>
              </p:spPr>
              <p:txBody>
                <a:bodyPr anchor="ctr"/>
                <a:lstStyle/>
                <a:p>
                  <a:pPr algn="ctr"/>
                  <a:endParaRPr/>
                </a:p>
              </p:txBody>
            </p:sp>
            <p:sp>
              <p:nvSpPr>
                <p:cNvPr id="99" name="Freeform: Shape 65"/>
                <p:cNvSpPr/>
                <p:nvPr/>
              </p:nvSpPr>
              <p:spPr>
                <a:xfrm>
                  <a:off x="526950" y="2289505"/>
                  <a:ext cx="1011316" cy="993281"/>
                </a:xfrm>
                <a:custGeom>
                  <a:avLst/>
                  <a:gdLst/>
                  <a:ahLst/>
                  <a:cxnLst>
                    <a:cxn ang="0">
                      <a:pos x="wd2" y="hd2"/>
                    </a:cxn>
                    <a:cxn ang="5400000">
                      <a:pos x="wd2" y="hd2"/>
                    </a:cxn>
                    <a:cxn ang="10800000">
                      <a:pos x="wd2" y="hd2"/>
                    </a:cxn>
                    <a:cxn ang="16200000">
                      <a:pos x="wd2" y="hd2"/>
                    </a:cxn>
                  </a:cxnLst>
                  <a:rect l="0" t="0" r="r" b="b"/>
                  <a:pathLst>
                    <a:path w="20647" h="20558" extrusionOk="0">
                      <a:moveTo>
                        <a:pt x="15704" y="15854"/>
                      </a:moveTo>
                      <a:cubicBezTo>
                        <a:pt x="18120" y="13457"/>
                        <a:pt x="19361" y="10249"/>
                        <a:pt x="19998" y="7349"/>
                      </a:cubicBezTo>
                      <a:cubicBezTo>
                        <a:pt x="20012" y="7292"/>
                        <a:pt x="20028" y="7233"/>
                        <a:pt x="20039" y="7176"/>
                      </a:cubicBezTo>
                      <a:cubicBezTo>
                        <a:pt x="20859" y="3326"/>
                        <a:pt x="20612" y="69"/>
                        <a:pt x="20612" y="69"/>
                      </a:cubicBezTo>
                      <a:cubicBezTo>
                        <a:pt x="20612" y="69"/>
                        <a:pt x="10622" y="-931"/>
                        <a:pt x="4943" y="4711"/>
                      </a:cubicBezTo>
                      <a:cubicBezTo>
                        <a:pt x="-741" y="10351"/>
                        <a:pt x="36" y="20493"/>
                        <a:pt x="36" y="20493"/>
                      </a:cubicBezTo>
                      <a:cubicBezTo>
                        <a:pt x="36" y="20493"/>
                        <a:pt x="1847" y="20669"/>
                        <a:pt x="4360" y="20444"/>
                      </a:cubicBezTo>
                      <a:cubicBezTo>
                        <a:pt x="6033" y="20293"/>
                        <a:pt x="8011" y="19956"/>
                        <a:pt x="9987" y="19271"/>
                      </a:cubicBezTo>
                      <a:cubicBezTo>
                        <a:pt x="12023" y="18567"/>
                        <a:pt x="14048" y="17499"/>
                        <a:pt x="15704" y="15854"/>
                      </a:cubicBezTo>
                      <a:close/>
                    </a:path>
                  </a:pathLst>
                </a:custGeom>
                <a:grpFill/>
                <a:ln w="38100" cap="flat">
                  <a:solidFill>
                    <a:schemeClr val="bg1"/>
                  </a:solidFill>
                  <a:miter lim="400000"/>
                </a:ln>
                <a:effectLst/>
              </p:spPr>
              <p:txBody>
                <a:bodyPr anchor="ctr"/>
                <a:lstStyle/>
                <a:p>
                  <a:pPr algn="ctr"/>
                  <a:endParaRPr/>
                </a:p>
              </p:txBody>
            </p:sp>
            <p:sp>
              <p:nvSpPr>
                <p:cNvPr id="100" name="Freeform: Shape 66"/>
                <p:cNvSpPr/>
                <p:nvPr/>
              </p:nvSpPr>
              <p:spPr>
                <a:xfrm>
                  <a:off x="0" y="1526336"/>
                  <a:ext cx="1410456" cy="753462"/>
                </a:xfrm>
                <a:custGeom>
                  <a:avLst/>
                  <a:gdLst/>
                  <a:ahLst/>
                  <a:cxnLst>
                    <a:cxn ang="0">
                      <a:pos x="wd2" y="hd2"/>
                    </a:cxn>
                    <a:cxn ang="5400000">
                      <a:pos x="wd2" y="hd2"/>
                    </a:cxn>
                    <a:cxn ang="10800000">
                      <a:pos x="wd2" y="hd2"/>
                    </a:cxn>
                    <a:cxn ang="16200000">
                      <a:pos x="wd2" y="hd2"/>
                    </a:cxn>
                  </a:cxnLst>
                  <a:rect l="0" t="0" r="r" b="b"/>
                  <a:pathLst>
                    <a:path w="21600" h="21365" extrusionOk="0">
                      <a:moveTo>
                        <a:pt x="21600" y="10893"/>
                      </a:moveTo>
                      <a:cubicBezTo>
                        <a:pt x="21600" y="10893"/>
                        <a:pt x="16823" y="112"/>
                        <a:pt x="10859" y="1"/>
                      </a:cubicBezTo>
                      <a:cubicBezTo>
                        <a:pt x="4897" y="-120"/>
                        <a:pt x="0" y="10469"/>
                        <a:pt x="0" y="10469"/>
                      </a:cubicBezTo>
                      <a:cubicBezTo>
                        <a:pt x="0" y="10469"/>
                        <a:pt x="4775" y="21248"/>
                        <a:pt x="10739" y="21364"/>
                      </a:cubicBezTo>
                      <a:cubicBezTo>
                        <a:pt x="16705" y="21480"/>
                        <a:pt x="21600" y="10893"/>
                        <a:pt x="21600" y="10893"/>
                      </a:cubicBezTo>
                      <a:close/>
                    </a:path>
                  </a:pathLst>
                </a:custGeom>
                <a:grpFill/>
                <a:ln w="38100" cap="flat">
                  <a:solidFill>
                    <a:schemeClr val="bg1"/>
                  </a:solidFill>
                  <a:miter lim="400000"/>
                </a:ln>
                <a:effectLst/>
              </p:spPr>
              <p:txBody>
                <a:bodyPr anchor="ctr"/>
                <a:lstStyle/>
                <a:p>
                  <a:pPr algn="ctr"/>
                  <a:endParaRPr/>
                </a:p>
              </p:txBody>
            </p:sp>
            <p:sp>
              <p:nvSpPr>
                <p:cNvPr id="101" name="Freeform: Shape 67"/>
                <p:cNvSpPr/>
                <p:nvPr/>
              </p:nvSpPr>
              <p:spPr>
                <a:xfrm>
                  <a:off x="599632" y="526949"/>
                  <a:ext cx="993437" cy="1011410"/>
                </a:xfrm>
                <a:custGeom>
                  <a:avLst/>
                  <a:gdLst/>
                  <a:ahLst/>
                  <a:cxnLst>
                    <a:cxn ang="0">
                      <a:pos x="wd2" y="hd2"/>
                    </a:cxn>
                    <a:cxn ang="5400000">
                      <a:pos x="wd2" y="hd2"/>
                    </a:cxn>
                    <a:cxn ang="10800000">
                      <a:pos x="wd2" y="hd2"/>
                    </a:cxn>
                    <a:cxn ang="16200000">
                      <a:pos x="wd2" y="hd2"/>
                    </a:cxn>
                  </a:cxnLst>
                  <a:rect l="0" t="0" r="r" b="b"/>
                  <a:pathLst>
                    <a:path w="19808" h="20157" extrusionOk="0">
                      <a:moveTo>
                        <a:pt x="19742" y="20122"/>
                      </a:moveTo>
                      <a:cubicBezTo>
                        <a:pt x="19742" y="20122"/>
                        <a:pt x="20705" y="10370"/>
                        <a:pt x="15267" y="4824"/>
                      </a:cubicBezTo>
                      <a:cubicBezTo>
                        <a:pt x="9838" y="-723"/>
                        <a:pt x="66" y="35"/>
                        <a:pt x="66" y="35"/>
                      </a:cubicBezTo>
                      <a:cubicBezTo>
                        <a:pt x="66" y="35"/>
                        <a:pt x="-895" y="9786"/>
                        <a:pt x="4537" y="15332"/>
                      </a:cubicBezTo>
                      <a:cubicBezTo>
                        <a:pt x="9970" y="20877"/>
                        <a:pt x="19742" y="20122"/>
                        <a:pt x="19742" y="20122"/>
                      </a:cubicBezTo>
                      <a:close/>
                    </a:path>
                  </a:pathLst>
                </a:custGeom>
                <a:grpFill/>
                <a:ln w="38100" cap="flat">
                  <a:solidFill>
                    <a:schemeClr val="bg1"/>
                  </a:solidFill>
                  <a:miter lim="400000"/>
                </a:ln>
                <a:effectLst/>
              </p:spPr>
              <p:txBody>
                <a:bodyPr anchor="ctr"/>
                <a:lstStyle/>
                <a:p>
                  <a:pPr algn="ctr"/>
                  <a:endParaRPr/>
                </a:p>
              </p:txBody>
            </p:sp>
            <p:sp>
              <p:nvSpPr>
                <p:cNvPr id="102" name="Freeform: Shape 68"/>
                <p:cNvSpPr/>
                <p:nvPr/>
              </p:nvSpPr>
              <p:spPr>
                <a:xfrm>
                  <a:off x="1853409" y="1453654"/>
                  <a:ext cx="194627" cy="364506"/>
                </a:xfrm>
                <a:custGeom>
                  <a:avLst/>
                  <a:gdLst/>
                  <a:ahLst/>
                  <a:cxnLst>
                    <a:cxn ang="0">
                      <a:pos x="wd2" y="hd2"/>
                    </a:cxn>
                    <a:cxn ang="5400000">
                      <a:pos x="wd2" y="hd2"/>
                    </a:cxn>
                    <a:cxn ang="10800000">
                      <a:pos x="wd2" y="hd2"/>
                    </a:cxn>
                    <a:cxn ang="16200000">
                      <a:pos x="wd2" y="hd2"/>
                    </a:cxn>
                  </a:cxnLst>
                  <a:rect l="0" t="0" r="r" b="b"/>
                  <a:pathLst>
                    <a:path w="21364" h="21600" extrusionOk="0">
                      <a:moveTo>
                        <a:pt x="10899" y="0"/>
                      </a:moveTo>
                      <a:cubicBezTo>
                        <a:pt x="10899" y="0"/>
                        <a:pt x="110" y="4774"/>
                        <a:pt x="1" y="10741"/>
                      </a:cubicBezTo>
                      <a:cubicBezTo>
                        <a:pt x="-120" y="16701"/>
                        <a:pt x="10476" y="21600"/>
                        <a:pt x="10476" y="21600"/>
                      </a:cubicBezTo>
                      <a:cubicBezTo>
                        <a:pt x="10476" y="21600"/>
                        <a:pt x="21260" y="16826"/>
                        <a:pt x="21363" y="10858"/>
                      </a:cubicBezTo>
                      <a:cubicBezTo>
                        <a:pt x="21480" y="4894"/>
                        <a:pt x="10899" y="0"/>
                        <a:pt x="10899" y="0"/>
                      </a:cubicBezTo>
                      <a:close/>
                    </a:path>
                  </a:pathLst>
                </a:custGeom>
                <a:grpFill/>
                <a:ln w="38100" cap="flat">
                  <a:solidFill>
                    <a:schemeClr val="bg1"/>
                  </a:solidFill>
                  <a:miter lim="400000"/>
                </a:ln>
                <a:effectLst/>
              </p:spPr>
              <p:txBody>
                <a:bodyPr anchor="ctr"/>
                <a:lstStyle/>
                <a:p>
                  <a:pPr algn="ctr"/>
                  <a:endParaRPr/>
                </a:p>
              </p:txBody>
            </p:sp>
            <p:sp>
              <p:nvSpPr>
                <p:cNvPr id="103" name="Freeform: Shape 69"/>
                <p:cNvSpPr/>
                <p:nvPr/>
              </p:nvSpPr>
              <p:spPr>
                <a:xfrm>
                  <a:off x="2053287" y="1599019"/>
                  <a:ext cx="261328" cy="256713"/>
                </a:xfrm>
                <a:custGeom>
                  <a:avLst/>
                  <a:gdLst/>
                  <a:ahLst/>
                  <a:cxnLst>
                    <a:cxn ang="0">
                      <a:pos x="wd2" y="hd2"/>
                    </a:cxn>
                    <a:cxn ang="5400000">
                      <a:pos x="wd2" y="hd2"/>
                    </a:cxn>
                    <a:cxn ang="10800000">
                      <a:pos x="wd2" y="hd2"/>
                    </a:cxn>
                    <a:cxn ang="16200000">
                      <a:pos x="wd2" y="hd2"/>
                    </a:cxn>
                  </a:cxnLst>
                  <a:rect l="0" t="0" r="r" b="b"/>
                  <a:pathLst>
                    <a:path w="20154" h="19803" extrusionOk="0">
                      <a:moveTo>
                        <a:pt x="15329" y="15270"/>
                      </a:moveTo>
                      <a:cubicBezTo>
                        <a:pt x="20877" y="9835"/>
                        <a:pt x="20119" y="66"/>
                        <a:pt x="20119" y="66"/>
                      </a:cubicBezTo>
                      <a:cubicBezTo>
                        <a:pt x="20119" y="66"/>
                        <a:pt x="10371" y="-896"/>
                        <a:pt x="4829" y="4529"/>
                      </a:cubicBezTo>
                      <a:cubicBezTo>
                        <a:pt x="-723" y="9967"/>
                        <a:pt x="35" y="19736"/>
                        <a:pt x="35" y="19736"/>
                      </a:cubicBezTo>
                      <a:cubicBezTo>
                        <a:pt x="35" y="19736"/>
                        <a:pt x="9781" y="20704"/>
                        <a:pt x="15329" y="15270"/>
                      </a:cubicBezTo>
                      <a:close/>
                    </a:path>
                  </a:pathLst>
                </a:custGeom>
                <a:grpFill/>
                <a:ln w="38100" cap="flat">
                  <a:solidFill>
                    <a:schemeClr val="bg1"/>
                  </a:solidFill>
                  <a:miter lim="400000"/>
                </a:ln>
                <a:effectLst/>
              </p:spPr>
              <p:txBody>
                <a:bodyPr anchor="ctr"/>
                <a:lstStyle/>
                <a:p>
                  <a:pPr algn="ctr"/>
                  <a:endParaRPr/>
                </a:p>
              </p:txBody>
            </p:sp>
            <p:sp>
              <p:nvSpPr>
                <p:cNvPr id="104" name="Freeform: Shape 70"/>
                <p:cNvSpPr/>
                <p:nvPr/>
              </p:nvSpPr>
              <p:spPr>
                <a:xfrm>
                  <a:off x="2089628" y="1871579"/>
                  <a:ext cx="364372" cy="194741"/>
                </a:xfrm>
                <a:custGeom>
                  <a:avLst/>
                  <a:gdLst/>
                  <a:ahLst/>
                  <a:cxnLst>
                    <a:cxn ang="0">
                      <a:pos x="wd2" y="hd2"/>
                    </a:cxn>
                    <a:cxn ang="5400000">
                      <a:pos x="wd2" y="hd2"/>
                    </a:cxn>
                    <a:cxn ang="10800000">
                      <a:pos x="wd2" y="hd2"/>
                    </a:cxn>
                    <a:cxn ang="16200000">
                      <a:pos x="wd2" y="hd2"/>
                    </a:cxn>
                  </a:cxnLst>
                  <a:rect l="0" t="0" r="r" b="b"/>
                  <a:pathLst>
                    <a:path w="21600" h="21371" extrusionOk="0">
                      <a:moveTo>
                        <a:pt x="10735" y="21370"/>
                      </a:moveTo>
                      <a:cubicBezTo>
                        <a:pt x="16701" y="21489"/>
                        <a:pt x="21600" y="10901"/>
                        <a:pt x="21600" y="10901"/>
                      </a:cubicBezTo>
                      <a:cubicBezTo>
                        <a:pt x="21600" y="10901"/>
                        <a:pt x="16823" y="123"/>
                        <a:pt x="10856" y="1"/>
                      </a:cubicBezTo>
                      <a:cubicBezTo>
                        <a:pt x="4895" y="-111"/>
                        <a:pt x="0" y="10479"/>
                        <a:pt x="0" y="10479"/>
                      </a:cubicBezTo>
                      <a:cubicBezTo>
                        <a:pt x="0" y="10479"/>
                        <a:pt x="4776" y="21258"/>
                        <a:pt x="10735" y="21370"/>
                      </a:cubicBezTo>
                      <a:close/>
                    </a:path>
                  </a:pathLst>
                </a:custGeom>
                <a:grpFill/>
                <a:ln w="38100" cap="flat">
                  <a:solidFill>
                    <a:schemeClr val="bg1"/>
                  </a:solidFill>
                  <a:miter lim="400000"/>
                </a:ln>
                <a:effectLst/>
              </p:spPr>
              <p:txBody>
                <a:bodyPr anchor="ctr"/>
                <a:lstStyle/>
                <a:p>
                  <a:pPr algn="ctr"/>
                  <a:endParaRPr/>
                </a:p>
              </p:txBody>
            </p:sp>
            <p:sp>
              <p:nvSpPr>
                <p:cNvPr id="105" name="Freeform: Shape 71"/>
                <p:cNvSpPr/>
                <p:nvPr/>
              </p:nvSpPr>
              <p:spPr>
                <a:xfrm>
                  <a:off x="2035116" y="2053286"/>
                  <a:ext cx="256786" cy="261332"/>
                </a:xfrm>
                <a:custGeom>
                  <a:avLst/>
                  <a:gdLst/>
                  <a:ahLst/>
                  <a:cxnLst>
                    <a:cxn ang="0">
                      <a:pos x="wd2" y="hd2"/>
                    </a:cxn>
                    <a:cxn ang="5400000">
                      <a:pos x="wd2" y="hd2"/>
                    </a:cxn>
                    <a:cxn ang="10800000">
                      <a:pos x="wd2" y="hd2"/>
                    </a:cxn>
                    <a:cxn ang="16200000">
                      <a:pos x="wd2" y="hd2"/>
                    </a:cxn>
                  </a:cxnLst>
                  <a:rect l="0" t="0" r="r" b="b"/>
                  <a:pathLst>
                    <a:path w="19816" h="20152" extrusionOk="0">
                      <a:moveTo>
                        <a:pt x="64" y="35"/>
                      </a:moveTo>
                      <a:cubicBezTo>
                        <a:pt x="64" y="35"/>
                        <a:pt x="-890" y="9785"/>
                        <a:pt x="4539" y="15330"/>
                      </a:cubicBezTo>
                      <a:cubicBezTo>
                        <a:pt x="9977" y="20879"/>
                        <a:pt x="19750" y="20117"/>
                        <a:pt x="19750" y="20117"/>
                      </a:cubicBezTo>
                      <a:cubicBezTo>
                        <a:pt x="19750" y="20117"/>
                        <a:pt x="20710" y="10371"/>
                        <a:pt x="15276" y="4824"/>
                      </a:cubicBezTo>
                      <a:cubicBezTo>
                        <a:pt x="9843" y="-721"/>
                        <a:pt x="64" y="35"/>
                        <a:pt x="64" y="35"/>
                      </a:cubicBezTo>
                      <a:close/>
                    </a:path>
                  </a:pathLst>
                </a:custGeom>
                <a:grpFill/>
                <a:ln w="38100" cap="flat">
                  <a:solidFill>
                    <a:schemeClr val="bg1"/>
                  </a:solidFill>
                  <a:miter lim="400000"/>
                </a:ln>
                <a:effectLst/>
              </p:spPr>
              <p:txBody>
                <a:bodyPr anchor="ctr"/>
                <a:lstStyle/>
                <a:p>
                  <a:pPr algn="ctr"/>
                  <a:endParaRPr/>
                </a:p>
              </p:txBody>
            </p:sp>
            <p:sp>
              <p:nvSpPr>
                <p:cNvPr id="106" name="Freeform: Shape 72"/>
                <p:cNvSpPr/>
                <p:nvPr/>
              </p:nvSpPr>
              <p:spPr>
                <a:xfrm>
                  <a:off x="1835238" y="2089627"/>
                  <a:ext cx="194747" cy="364514"/>
                </a:xfrm>
                <a:custGeom>
                  <a:avLst/>
                  <a:gdLst/>
                  <a:ahLst/>
                  <a:cxnLst>
                    <a:cxn ang="0">
                      <a:pos x="wd2" y="hd2"/>
                    </a:cxn>
                    <a:cxn ang="5400000">
                      <a:pos x="wd2" y="hd2"/>
                    </a:cxn>
                    <a:cxn ang="10800000">
                      <a:pos x="wd2" y="hd2"/>
                    </a:cxn>
                    <a:cxn ang="16200000">
                      <a:pos x="wd2" y="hd2"/>
                    </a:cxn>
                  </a:cxnLst>
                  <a:rect l="0" t="0" r="r" b="b"/>
                  <a:pathLst>
                    <a:path w="21389" h="21600" extrusionOk="0">
                      <a:moveTo>
                        <a:pt x="10484" y="21600"/>
                      </a:moveTo>
                      <a:cubicBezTo>
                        <a:pt x="10484" y="21600"/>
                        <a:pt x="21271" y="16828"/>
                        <a:pt x="21388" y="10864"/>
                      </a:cubicBezTo>
                      <a:cubicBezTo>
                        <a:pt x="21497" y="4896"/>
                        <a:pt x="10901" y="0"/>
                        <a:pt x="10901" y="0"/>
                      </a:cubicBezTo>
                      <a:cubicBezTo>
                        <a:pt x="10901" y="0"/>
                        <a:pt x="133" y="4776"/>
                        <a:pt x="0" y="10746"/>
                      </a:cubicBezTo>
                      <a:cubicBezTo>
                        <a:pt x="-103" y="16704"/>
                        <a:pt x="10484" y="21600"/>
                        <a:pt x="10484" y="21600"/>
                      </a:cubicBezTo>
                      <a:close/>
                    </a:path>
                  </a:pathLst>
                </a:custGeom>
                <a:grpFill/>
                <a:ln w="38100" cap="flat">
                  <a:solidFill>
                    <a:schemeClr val="bg1"/>
                  </a:solidFill>
                  <a:miter lim="400000"/>
                </a:ln>
                <a:effectLst/>
              </p:spPr>
              <p:txBody>
                <a:bodyPr anchor="ctr"/>
                <a:lstStyle/>
                <a:p>
                  <a:pPr algn="ctr"/>
                  <a:endParaRPr/>
                </a:p>
              </p:txBody>
            </p:sp>
            <p:sp>
              <p:nvSpPr>
                <p:cNvPr id="107" name="Freeform: Shape 73"/>
                <p:cNvSpPr/>
                <p:nvPr/>
              </p:nvSpPr>
              <p:spPr>
                <a:xfrm>
                  <a:off x="1580849" y="2035115"/>
                  <a:ext cx="261372" cy="256676"/>
                </a:xfrm>
                <a:custGeom>
                  <a:avLst/>
                  <a:gdLst/>
                  <a:ahLst/>
                  <a:cxnLst>
                    <a:cxn ang="0">
                      <a:pos x="wd2" y="hd2"/>
                    </a:cxn>
                    <a:cxn ang="5400000">
                      <a:pos x="wd2" y="hd2"/>
                    </a:cxn>
                    <a:cxn ang="10800000">
                      <a:pos x="wd2" y="hd2"/>
                    </a:cxn>
                    <a:cxn ang="16200000">
                      <a:pos x="wd2" y="hd2"/>
                    </a:cxn>
                  </a:cxnLst>
                  <a:rect l="0" t="0" r="r" b="b"/>
                  <a:pathLst>
                    <a:path w="20161" h="19802" extrusionOk="0">
                      <a:moveTo>
                        <a:pt x="15332" y="15268"/>
                      </a:moveTo>
                      <a:cubicBezTo>
                        <a:pt x="20877" y="9836"/>
                        <a:pt x="20127" y="66"/>
                        <a:pt x="20127" y="66"/>
                      </a:cubicBezTo>
                      <a:cubicBezTo>
                        <a:pt x="20127" y="66"/>
                        <a:pt x="10373" y="-896"/>
                        <a:pt x="4822" y="4538"/>
                      </a:cubicBezTo>
                      <a:cubicBezTo>
                        <a:pt x="-723" y="9968"/>
                        <a:pt x="35" y="19735"/>
                        <a:pt x="35" y="19735"/>
                      </a:cubicBezTo>
                      <a:cubicBezTo>
                        <a:pt x="35" y="19735"/>
                        <a:pt x="9790" y="20704"/>
                        <a:pt x="15332" y="15268"/>
                      </a:cubicBezTo>
                      <a:close/>
                    </a:path>
                  </a:pathLst>
                </a:custGeom>
                <a:grpFill/>
                <a:ln w="38100" cap="flat">
                  <a:solidFill>
                    <a:schemeClr val="bg1"/>
                  </a:solidFill>
                  <a:miter lim="400000"/>
                </a:ln>
                <a:effectLst/>
              </p:spPr>
              <p:txBody>
                <a:bodyPr anchor="ctr"/>
                <a:lstStyle/>
                <a:p>
                  <a:pPr algn="ctr"/>
                  <a:endParaRPr/>
                </a:p>
              </p:txBody>
            </p:sp>
            <p:sp>
              <p:nvSpPr>
                <p:cNvPr id="108" name="Freeform: Shape 74"/>
                <p:cNvSpPr/>
                <p:nvPr/>
              </p:nvSpPr>
              <p:spPr>
                <a:xfrm>
                  <a:off x="1435483" y="1835238"/>
                  <a:ext cx="364461" cy="194769"/>
                </a:xfrm>
                <a:custGeom>
                  <a:avLst/>
                  <a:gdLst/>
                  <a:ahLst/>
                  <a:cxnLst>
                    <a:cxn ang="0">
                      <a:pos x="wd2" y="hd2"/>
                    </a:cxn>
                    <a:cxn ang="5400000">
                      <a:pos x="wd2" y="hd2"/>
                    </a:cxn>
                    <a:cxn ang="10800000">
                      <a:pos x="wd2" y="hd2"/>
                    </a:cxn>
                    <a:cxn ang="16200000">
                      <a:pos x="wd2" y="hd2"/>
                    </a:cxn>
                  </a:cxnLst>
                  <a:rect l="0" t="0" r="r" b="b"/>
                  <a:pathLst>
                    <a:path w="21600" h="21365" extrusionOk="0">
                      <a:moveTo>
                        <a:pt x="21600" y="10887"/>
                      </a:moveTo>
                      <a:cubicBezTo>
                        <a:pt x="21600" y="10887"/>
                        <a:pt x="16824" y="116"/>
                        <a:pt x="10859" y="1"/>
                      </a:cubicBezTo>
                      <a:cubicBezTo>
                        <a:pt x="4893" y="-121"/>
                        <a:pt x="0" y="10468"/>
                        <a:pt x="0" y="10468"/>
                      </a:cubicBezTo>
                      <a:cubicBezTo>
                        <a:pt x="0" y="10468"/>
                        <a:pt x="4776" y="21244"/>
                        <a:pt x="10741" y="21363"/>
                      </a:cubicBezTo>
                      <a:cubicBezTo>
                        <a:pt x="16698" y="21479"/>
                        <a:pt x="21600" y="10887"/>
                        <a:pt x="21600" y="10887"/>
                      </a:cubicBezTo>
                      <a:close/>
                    </a:path>
                  </a:pathLst>
                </a:custGeom>
                <a:grpFill/>
                <a:ln w="38100" cap="flat">
                  <a:solidFill>
                    <a:schemeClr val="bg1"/>
                  </a:solidFill>
                  <a:miter lim="400000"/>
                </a:ln>
                <a:effectLst/>
              </p:spPr>
              <p:txBody>
                <a:bodyPr anchor="ctr"/>
                <a:lstStyle/>
                <a:p>
                  <a:pPr algn="ctr"/>
                  <a:endParaRPr/>
                </a:p>
              </p:txBody>
            </p:sp>
            <p:sp>
              <p:nvSpPr>
                <p:cNvPr id="109" name="Freeform: Shape 75"/>
                <p:cNvSpPr/>
                <p:nvPr/>
              </p:nvSpPr>
              <p:spPr>
                <a:xfrm>
                  <a:off x="1599019" y="1580848"/>
                  <a:ext cx="256791" cy="261429"/>
                </a:xfrm>
                <a:custGeom>
                  <a:avLst/>
                  <a:gdLst/>
                  <a:ahLst/>
                  <a:cxnLst>
                    <a:cxn ang="0">
                      <a:pos x="wd2" y="hd2"/>
                    </a:cxn>
                    <a:cxn ang="5400000">
                      <a:pos x="wd2" y="hd2"/>
                    </a:cxn>
                    <a:cxn ang="10800000">
                      <a:pos x="wd2" y="hd2"/>
                    </a:cxn>
                    <a:cxn ang="16200000">
                      <a:pos x="wd2" y="hd2"/>
                    </a:cxn>
                  </a:cxnLst>
                  <a:rect l="0" t="0" r="r" b="b"/>
                  <a:pathLst>
                    <a:path w="19812" h="20163" extrusionOk="0">
                      <a:moveTo>
                        <a:pt x="19748" y="20130"/>
                      </a:moveTo>
                      <a:cubicBezTo>
                        <a:pt x="19748" y="20130"/>
                        <a:pt x="20702" y="10371"/>
                        <a:pt x="15265" y="4827"/>
                      </a:cubicBezTo>
                      <a:cubicBezTo>
                        <a:pt x="9838" y="-721"/>
                        <a:pt x="66" y="35"/>
                        <a:pt x="66" y="35"/>
                      </a:cubicBezTo>
                      <a:cubicBezTo>
                        <a:pt x="66" y="35"/>
                        <a:pt x="-898" y="9792"/>
                        <a:pt x="4545" y="15331"/>
                      </a:cubicBezTo>
                      <a:cubicBezTo>
                        <a:pt x="9971" y="20879"/>
                        <a:pt x="19748" y="20130"/>
                        <a:pt x="19748" y="20130"/>
                      </a:cubicBezTo>
                      <a:close/>
                    </a:path>
                  </a:pathLst>
                </a:custGeom>
                <a:grpFill/>
                <a:ln w="38100" cap="flat">
                  <a:solidFill>
                    <a:schemeClr val="bg1"/>
                  </a:solidFill>
                  <a:miter lim="400000"/>
                </a:ln>
                <a:effectLst/>
              </p:spPr>
              <p:txBody>
                <a:bodyPr anchor="ctr"/>
                <a:lstStyle/>
                <a:p>
                  <a:pPr algn="ctr"/>
                  <a:endParaRPr/>
                </a:p>
              </p:txBody>
            </p:sp>
          </p:grpSp>
          <p:grpSp>
            <p:nvGrpSpPr>
              <p:cNvPr id="66" name="Group 137"/>
              <p:cNvGrpSpPr/>
              <p:nvPr/>
            </p:nvGrpSpPr>
            <p:grpSpPr>
              <a:xfrm>
                <a:off x="5249679" y="1731264"/>
                <a:ext cx="191002" cy="193558"/>
                <a:chOff x="3036888" y="1909763"/>
                <a:chExt cx="355600" cy="360363"/>
              </a:xfrm>
              <a:solidFill>
                <a:schemeClr val="bg1"/>
              </a:solidFill>
            </p:grpSpPr>
            <p:sp>
              <p:nvSpPr>
                <p:cNvPr id="91" name="Freeform: Shape 138"/>
                <p:cNvSpPr/>
                <p:nvPr/>
              </p:nvSpPr>
              <p:spPr bwMode="auto">
                <a:xfrm>
                  <a:off x="3036888" y="1909763"/>
                  <a:ext cx="355600" cy="360363"/>
                </a:xfrm>
                <a:custGeom>
                  <a:avLst/>
                  <a:gdLst/>
                  <a:ahLst/>
                  <a:cxnLst>
                    <a:cxn ang="0">
                      <a:pos x="84" y="0"/>
                    </a:cxn>
                    <a:cxn ang="0">
                      <a:pos x="46" y="38"/>
                    </a:cxn>
                    <a:cxn ang="0">
                      <a:pos x="48" y="52"/>
                    </a:cxn>
                    <a:cxn ang="0">
                      <a:pos x="2" y="99"/>
                    </a:cxn>
                    <a:cxn ang="0">
                      <a:pos x="0" y="103"/>
                    </a:cxn>
                    <a:cxn ang="0">
                      <a:pos x="0" y="115"/>
                    </a:cxn>
                    <a:cxn ang="0">
                      <a:pos x="7" y="123"/>
                    </a:cxn>
                    <a:cxn ang="0">
                      <a:pos x="19" y="123"/>
                    </a:cxn>
                    <a:cxn ang="0">
                      <a:pos x="24" y="120"/>
                    </a:cxn>
                    <a:cxn ang="0">
                      <a:pos x="29" y="115"/>
                    </a:cxn>
                    <a:cxn ang="0">
                      <a:pos x="38" y="115"/>
                    </a:cxn>
                    <a:cxn ang="0">
                      <a:pos x="46" y="107"/>
                    </a:cxn>
                    <a:cxn ang="0">
                      <a:pos x="46" y="100"/>
                    </a:cxn>
                    <a:cxn ang="0">
                      <a:pos x="53" y="100"/>
                    </a:cxn>
                    <a:cxn ang="0">
                      <a:pos x="61" y="92"/>
                    </a:cxn>
                    <a:cxn ang="0">
                      <a:pos x="61" y="83"/>
                    </a:cxn>
                    <a:cxn ang="0">
                      <a:pos x="70" y="74"/>
                    </a:cxn>
                    <a:cxn ang="0">
                      <a:pos x="84" y="77"/>
                    </a:cxn>
                    <a:cxn ang="0">
                      <a:pos x="122" y="38"/>
                    </a:cxn>
                    <a:cxn ang="0">
                      <a:pos x="84" y="0"/>
                    </a:cxn>
                    <a:cxn ang="0">
                      <a:pos x="84" y="69"/>
                    </a:cxn>
                    <a:cxn ang="0">
                      <a:pos x="69" y="65"/>
                    </a:cxn>
                    <a:cxn ang="0">
                      <a:pos x="67" y="66"/>
                    </a:cxn>
                    <a:cxn ang="0">
                      <a:pos x="63" y="70"/>
                    </a:cxn>
                    <a:cxn ang="0">
                      <a:pos x="56" y="77"/>
                    </a:cxn>
                    <a:cxn ang="0">
                      <a:pos x="53" y="83"/>
                    </a:cxn>
                    <a:cxn ang="0">
                      <a:pos x="53" y="92"/>
                    </a:cxn>
                    <a:cxn ang="0">
                      <a:pos x="46" y="92"/>
                    </a:cxn>
                    <a:cxn ang="0">
                      <a:pos x="38" y="100"/>
                    </a:cxn>
                    <a:cxn ang="0">
                      <a:pos x="38" y="107"/>
                    </a:cxn>
                    <a:cxn ang="0">
                      <a:pos x="29" y="107"/>
                    </a:cxn>
                    <a:cxn ang="0">
                      <a:pos x="24" y="109"/>
                    </a:cxn>
                    <a:cxn ang="0">
                      <a:pos x="18" y="115"/>
                    </a:cxn>
                    <a:cxn ang="0">
                      <a:pos x="7" y="115"/>
                    </a:cxn>
                    <a:cxn ang="0">
                      <a:pos x="7" y="104"/>
                    </a:cxn>
                    <a:cxn ang="0">
                      <a:pos x="52" y="59"/>
                    </a:cxn>
                    <a:cxn ang="0">
                      <a:pos x="52" y="59"/>
                    </a:cxn>
                    <a:cxn ang="0">
                      <a:pos x="58" y="54"/>
                    </a:cxn>
                    <a:cxn ang="0">
                      <a:pos x="53" y="38"/>
                    </a:cxn>
                    <a:cxn ang="0">
                      <a:pos x="84" y="7"/>
                    </a:cxn>
                    <a:cxn ang="0">
                      <a:pos x="115" y="38"/>
                    </a:cxn>
                    <a:cxn ang="0">
                      <a:pos x="84" y="69"/>
                    </a:cxn>
                    <a:cxn ang="0">
                      <a:pos x="84" y="69"/>
                    </a:cxn>
                    <a:cxn ang="0">
                      <a:pos x="84" y="69"/>
                    </a:cxn>
                  </a:cxnLst>
                  <a:rect l="0" t="0" r="r" b="b"/>
                  <a:pathLst>
                    <a:path w="122" h="123">
                      <a:moveTo>
                        <a:pt x="84" y="0"/>
                      </a:moveTo>
                      <a:cubicBezTo>
                        <a:pt x="63" y="0"/>
                        <a:pt x="46" y="17"/>
                        <a:pt x="46" y="38"/>
                      </a:cubicBezTo>
                      <a:cubicBezTo>
                        <a:pt x="46" y="43"/>
                        <a:pt x="47" y="48"/>
                        <a:pt x="48" y="52"/>
                      </a:cubicBezTo>
                      <a:cubicBezTo>
                        <a:pt x="2" y="99"/>
                        <a:pt x="2" y="99"/>
                        <a:pt x="2" y="99"/>
                      </a:cubicBezTo>
                      <a:cubicBezTo>
                        <a:pt x="1" y="100"/>
                        <a:pt x="0" y="101"/>
                        <a:pt x="0" y="103"/>
                      </a:cubicBezTo>
                      <a:cubicBezTo>
                        <a:pt x="0" y="115"/>
                        <a:pt x="0" y="115"/>
                        <a:pt x="0" y="115"/>
                      </a:cubicBezTo>
                      <a:cubicBezTo>
                        <a:pt x="0" y="119"/>
                        <a:pt x="3" y="123"/>
                        <a:pt x="7" y="123"/>
                      </a:cubicBezTo>
                      <a:cubicBezTo>
                        <a:pt x="19" y="123"/>
                        <a:pt x="19" y="123"/>
                        <a:pt x="19" y="123"/>
                      </a:cubicBezTo>
                      <a:cubicBezTo>
                        <a:pt x="21" y="123"/>
                        <a:pt x="22" y="122"/>
                        <a:pt x="24" y="120"/>
                      </a:cubicBezTo>
                      <a:cubicBezTo>
                        <a:pt x="29" y="115"/>
                        <a:pt x="29" y="115"/>
                        <a:pt x="29" y="115"/>
                      </a:cubicBezTo>
                      <a:cubicBezTo>
                        <a:pt x="38" y="115"/>
                        <a:pt x="38" y="115"/>
                        <a:pt x="38" y="115"/>
                      </a:cubicBezTo>
                      <a:cubicBezTo>
                        <a:pt x="42" y="115"/>
                        <a:pt x="46" y="111"/>
                        <a:pt x="46" y="107"/>
                      </a:cubicBezTo>
                      <a:cubicBezTo>
                        <a:pt x="46" y="100"/>
                        <a:pt x="46" y="100"/>
                        <a:pt x="46" y="100"/>
                      </a:cubicBezTo>
                      <a:cubicBezTo>
                        <a:pt x="53" y="100"/>
                        <a:pt x="53" y="100"/>
                        <a:pt x="53" y="100"/>
                      </a:cubicBezTo>
                      <a:cubicBezTo>
                        <a:pt x="58" y="100"/>
                        <a:pt x="61" y="96"/>
                        <a:pt x="61" y="92"/>
                      </a:cubicBezTo>
                      <a:cubicBezTo>
                        <a:pt x="61" y="83"/>
                        <a:pt x="61" y="83"/>
                        <a:pt x="61" y="83"/>
                      </a:cubicBezTo>
                      <a:cubicBezTo>
                        <a:pt x="70" y="74"/>
                        <a:pt x="70" y="74"/>
                        <a:pt x="70" y="74"/>
                      </a:cubicBezTo>
                      <a:cubicBezTo>
                        <a:pt x="74" y="76"/>
                        <a:pt x="79" y="77"/>
                        <a:pt x="84" y="77"/>
                      </a:cubicBezTo>
                      <a:cubicBezTo>
                        <a:pt x="105" y="77"/>
                        <a:pt x="122" y="59"/>
                        <a:pt x="122" y="38"/>
                      </a:cubicBezTo>
                      <a:cubicBezTo>
                        <a:pt x="122" y="17"/>
                        <a:pt x="105" y="0"/>
                        <a:pt x="84" y="0"/>
                      </a:cubicBezTo>
                      <a:close/>
                      <a:moveTo>
                        <a:pt x="84" y="69"/>
                      </a:moveTo>
                      <a:cubicBezTo>
                        <a:pt x="78" y="69"/>
                        <a:pt x="73" y="67"/>
                        <a:pt x="69" y="65"/>
                      </a:cubicBezTo>
                      <a:cubicBezTo>
                        <a:pt x="67" y="66"/>
                        <a:pt x="67" y="66"/>
                        <a:pt x="67" y="66"/>
                      </a:cubicBezTo>
                      <a:cubicBezTo>
                        <a:pt x="63" y="70"/>
                        <a:pt x="63" y="70"/>
                        <a:pt x="63" y="70"/>
                      </a:cubicBezTo>
                      <a:cubicBezTo>
                        <a:pt x="56" y="77"/>
                        <a:pt x="56" y="77"/>
                        <a:pt x="56" y="77"/>
                      </a:cubicBezTo>
                      <a:cubicBezTo>
                        <a:pt x="54" y="79"/>
                        <a:pt x="53" y="81"/>
                        <a:pt x="53" y="83"/>
                      </a:cubicBezTo>
                      <a:cubicBezTo>
                        <a:pt x="53" y="92"/>
                        <a:pt x="53" y="92"/>
                        <a:pt x="53" y="92"/>
                      </a:cubicBezTo>
                      <a:cubicBezTo>
                        <a:pt x="46" y="92"/>
                        <a:pt x="46" y="92"/>
                        <a:pt x="46" y="92"/>
                      </a:cubicBezTo>
                      <a:cubicBezTo>
                        <a:pt x="41" y="92"/>
                        <a:pt x="38" y="95"/>
                        <a:pt x="38" y="100"/>
                      </a:cubicBezTo>
                      <a:cubicBezTo>
                        <a:pt x="38" y="107"/>
                        <a:pt x="38" y="107"/>
                        <a:pt x="38" y="107"/>
                      </a:cubicBezTo>
                      <a:cubicBezTo>
                        <a:pt x="29" y="107"/>
                        <a:pt x="29" y="107"/>
                        <a:pt x="29" y="107"/>
                      </a:cubicBezTo>
                      <a:cubicBezTo>
                        <a:pt x="27" y="107"/>
                        <a:pt x="25" y="108"/>
                        <a:pt x="24" y="109"/>
                      </a:cubicBezTo>
                      <a:cubicBezTo>
                        <a:pt x="18" y="115"/>
                        <a:pt x="18" y="115"/>
                        <a:pt x="18" y="115"/>
                      </a:cubicBezTo>
                      <a:cubicBezTo>
                        <a:pt x="7" y="115"/>
                        <a:pt x="7" y="115"/>
                        <a:pt x="7" y="115"/>
                      </a:cubicBezTo>
                      <a:cubicBezTo>
                        <a:pt x="7" y="104"/>
                        <a:pt x="7" y="104"/>
                        <a:pt x="7" y="104"/>
                      </a:cubicBezTo>
                      <a:cubicBezTo>
                        <a:pt x="52" y="59"/>
                        <a:pt x="52" y="59"/>
                        <a:pt x="52" y="59"/>
                      </a:cubicBezTo>
                      <a:cubicBezTo>
                        <a:pt x="52" y="59"/>
                        <a:pt x="52" y="59"/>
                        <a:pt x="52" y="59"/>
                      </a:cubicBezTo>
                      <a:cubicBezTo>
                        <a:pt x="58" y="54"/>
                        <a:pt x="58" y="54"/>
                        <a:pt x="58" y="54"/>
                      </a:cubicBezTo>
                      <a:cubicBezTo>
                        <a:pt x="55" y="49"/>
                        <a:pt x="53" y="44"/>
                        <a:pt x="53" y="38"/>
                      </a:cubicBezTo>
                      <a:cubicBezTo>
                        <a:pt x="53" y="21"/>
                        <a:pt x="67" y="7"/>
                        <a:pt x="84" y="7"/>
                      </a:cubicBezTo>
                      <a:cubicBezTo>
                        <a:pt x="101" y="7"/>
                        <a:pt x="115" y="21"/>
                        <a:pt x="115" y="38"/>
                      </a:cubicBezTo>
                      <a:cubicBezTo>
                        <a:pt x="115" y="55"/>
                        <a:pt x="101" y="69"/>
                        <a:pt x="84" y="69"/>
                      </a:cubicBezTo>
                      <a:close/>
                      <a:moveTo>
                        <a:pt x="84" y="69"/>
                      </a:moveTo>
                      <a:cubicBezTo>
                        <a:pt x="84" y="69"/>
                        <a:pt x="84" y="69"/>
                        <a:pt x="84" y="69"/>
                      </a:cubicBezTo>
                    </a:path>
                  </a:pathLst>
                </a:custGeom>
                <a:grpFill/>
                <a:ln w="38100">
                  <a:solidFill>
                    <a:schemeClr val="bg1"/>
                  </a:solidFill>
                  <a:round/>
                </a:ln>
              </p:spPr>
              <p:txBody>
                <a:bodyPr anchor="ctr"/>
                <a:lstStyle/>
                <a:p>
                  <a:pPr algn="ctr"/>
                  <a:endParaRPr/>
                </a:p>
              </p:txBody>
            </p:sp>
            <p:sp>
              <p:nvSpPr>
                <p:cNvPr id="92" name="Freeform: Shape 139"/>
                <p:cNvSpPr/>
                <p:nvPr/>
              </p:nvSpPr>
              <p:spPr bwMode="auto">
                <a:xfrm>
                  <a:off x="3259138" y="1952626"/>
                  <a:ext cx="90488" cy="92075"/>
                </a:xfrm>
                <a:custGeom>
                  <a:avLst/>
                  <a:gdLst/>
                  <a:ahLst/>
                  <a:cxnLst>
                    <a:cxn ang="0">
                      <a:pos x="30" y="16"/>
                    </a:cxn>
                    <a:cxn ang="0">
                      <a:pos x="15" y="1"/>
                    </a:cxn>
                    <a:cxn ang="0">
                      <a:pos x="11" y="0"/>
                    </a:cxn>
                    <a:cxn ang="0">
                      <a:pos x="1" y="11"/>
                    </a:cxn>
                    <a:cxn ang="0">
                      <a:pos x="0" y="12"/>
                    </a:cxn>
                    <a:cxn ang="0">
                      <a:pos x="1" y="15"/>
                    </a:cxn>
                    <a:cxn ang="0">
                      <a:pos x="17" y="30"/>
                    </a:cxn>
                    <a:cxn ang="0">
                      <a:pos x="20" y="31"/>
                    </a:cxn>
                    <a:cxn ang="0">
                      <a:pos x="31" y="20"/>
                    </a:cxn>
                    <a:cxn ang="0">
                      <a:pos x="31" y="19"/>
                    </a:cxn>
                    <a:cxn ang="0">
                      <a:pos x="30" y="16"/>
                    </a:cxn>
                    <a:cxn ang="0">
                      <a:pos x="19" y="27"/>
                    </a:cxn>
                    <a:cxn ang="0">
                      <a:pos x="4" y="13"/>
                    </a:cxn>
                    <a:cxn ang="0">
                      <a:pos x="13" y="4"/>
                    </a:cxn>
                    <a:cxn ang="0">
                      <a:pos x="27" y="19"/>
                    </a:cxn>
                    <a:cxn ang="0">
                      <a:pos x="19" y="27"/>
                    </a:cxn>
                    <a:cxn ang="0">
                      <a:pos x="19" y="27"/>
                    </a:cxn>
                    <a:cxn ang="0">
                      <a:pos x="19" y="27"/>
                    </a:cxn>
                  </a:cxnLst>
                  <a:rect l="0" t="0" r="r" b="b"/>
                  <a:pathLst>
                    <a:path w="31" h="31">
                      <a:moveTo>
                        <a:pt x="30" y="16"/>
                      </a:moveTo>
                      <a:cubicBezTo>
                        <a:pt x="26" y="10"/>
                        <a:pt x="21" y="5"/>
                        <a:pt x="15" y="1"/>
                      </a:cubicBezTo>
                      <a:cubicBezTo>
                        <a:pt x="14" y="0"/>
                        <a:pt x="13" y="0"/>
                        <a:pt x="11" y="0"/>
                      </a:cubicBezTo>
                      <a:cubicBezTo>
                        <a:pt x="6" y="2"/>
                        <a:pt x="2" y="6"/>
                        <a:pt x="1" y="11"/>
                      </a:cubicBezTo>
                      <a:cubicBezTo>
                        <a:pt x="0" y="12"/>
                        <a:pt x="0" y="12"/>
                        <a:pt x="0" y="12"/>
                      </a:cubicBezTo>
                      <a:cubicBezTo>
                        <a:pt x="0" y="13"/>
                        <a:pt x="1" y="14"/>
                        <a:pt x="1" y="15"/>
                      </a:cubicBezTo>
                      <a:cubicBezTo>
                        <a:pt x="5" y="21"/>
                        <a:pt x="11" y="26"/>
                        <a:pt x="17" y="30"/>
                      </a:cubicBezTo>
                      <a:cubicBezTo>
                        <a:pt x="18" y="31"/>
                        <a:pt x="19" y="31"/>
                        <a:pt x="20" y="31"/>
                      </a:cubicBezTo>
                      <a:cubicBezTo>
                        <a:pt x="25" y="29"/>
                        <a:pt x="29" y="25"/>
                        <a:pt x="31" y="20"/>
                      </a:cubicBezTo>
                      <a:cubicBezTo>
                        <a:pt x="31" y="19"/>
                        <a:pt x="31" y="19"/>
                        <a:pt x="31" y="19"/>
                      </a:cubicBezTo>
                      <a:cubicBezTo>
                        <a:pt x="31" y="18"/>
                        <a:pt x="31" y="17"/>
                        <a:pt x="30" y="16"/>
                      </a:cubicBezTo>
                      <a:close/>
                      <a:moveTo>
                        <a:pt x="19" y="27"/>
                      </a:moveTo>
                      <a:cubicBezTo>
                        <a:pt x="13" y="23"/>
                        <a:pt x="8" y="18"/>
                        <a:pt x="4" y="13"/>
                      </a:cubicBezTo>
                      <a:cubicBezTo>
                        <a:pt x="6" y="8"/>
                        <a:pt x="8" y="6"/>
                        <a:pt x="13" y="4"/>
                      </a:cubicBezTo>
                      <a:cubicBezTo>
                        <a:pt x="18" y="8"/>
                        <a:pt x="23" y="13"/>
                        <a:pt x="27" y="19"/>
                      </a:cubicBezTo>
                      <a:cubicBezTo>
                        <a:pt x="26" y="23"/>
                        <a:pt x="23" y="26"/>
                        <a:pt x="19" y="27"/>
                      </a:cubicBezTo>
                      <a:close/>
                      <a:moveTo>
                        <a:pt x="19" y="27"/>
                      </a:moveTo>
                      <a:cubicBezTo>
                        <a:pt x="19" y="27"/>
                        <a:pt x="19" y="27"/>
                        <a:pt x="19" y="27"/>
                      </a:cubicBezTo>
                    </a:path>
                  </a:pathLst>
                </a:custGeom>
                <a:grpFill/>
                <a:ln w="38100">
                  <a:solidFill>
                    <a:schemeClr val="bg1"/>
                  </a:solidFill>
                  <a:round/>
                </a:ln>
              </p:spPr>
              <p:txBody>
                <a:bodyPr anchor="ctr"/>
                <a:lstStyle/>
                <a:p>
                  <a:pPr algn="ctr"/>
                  <a:endParaRPr/>
                </a:p>
              </p:txBody>
            </p:sp>
          </p:grpSp>
          <p:grpSp>
            <p:nvGrpSpPr>
              <p:cNvPr id="67" name="Group 140"/>
              <p:cNvGrpSpPr/>
              <p:nvPr/>
            </p:nvGrpSpPr>
            <p:grpSpPr>
              <a:xfrm>
                <a:off x="4807799" y="2158445"/>
                <a:ext cx="133018" cy="193558"/>
                <a:chOff x="4075113" y="1909763"/>
                <a:chExt cx="247650" cy="360363"/>
              </a:xfrm>
              <a:solidFill>
                <a:schemeClr val="bg1"/>
              </a:solidFill>
            </p:grpSpPr>
            <p:sp>
              <p:nvSpPr>
                <p:cNvPr id="89" name="Freeform: Shape 141"/>
                <p:cNvSpPr/>
                <p:nvPr/>
              </p:nvSpPr>
              <p:spPr bwMode="auto">
                <a:xfrm>
                  <a:off x="4075113" y="1909763"/>
                  <a:ext cx="247650" cy="360363"/>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grpFill/>
                <a:ln w="38100">
                  <a:solidFill>
                    <a:schemeClr val="bg1"/>
                  </a:solidFill>
                  <a:round/>
                </a:ln>
              </p:spPr>
              <p:txBody>
                <a:bodyPr anchor="ctr"/>
                <a:lstStyle/>
                <a:p>
                  <a:pPr algn="ctr"/>
                  <a:endParaRPr/>
                </a:p>
              </p:txBody>
            </p:sp>
            <p:sp>
              <p:nvSpPr>
                <p:cNvPr id="90" name="Freeform: Shape 142"/>
                <p:cNvSpPr/>
                <p:nvPr/>
              </p:nvSpPr>
              <p:spPr bwMode="auto">
                <a:xfrm>
                  <a:off x="4130675" y="1965326"/>
                  <a:ext cx="73025" cy="73025"/>
                </a:xfrm>
                <a:custGeom>
                  <a:avLst/>
                  <a:gdLst/>
                  <a:ahLst/>
                  <a:cxnLst>
                    <a:cxn ang="0">
                      <a:pos x="23" y="0"/>
                    </a:cxn>
                    <a:cxn ang="0">
                      <a:pos x="0" y="23"/>
                    </a:cxn>
                    <a:cxn ang="0">
                      <a:pos x="2" y="25"/>
                    </a:cxn>
                    <a:cxn ang="0">
                      <a:pos x="4" y="23"/>
                    </a:cxn>
                    <a:cxn ang="0">
                      <a:pos x="23" y="4"/>
                    </a:cxn>
                    <a:cxn ang="0">
                      <a:pos x="25" y="2"/>
                    </a:cxn>
                    <a:cxn ang="0">
                      <a:pos x="23" y="0"/>
                    </a:cxn>
                    <a:cxn ang="0">
                      <a:pos x="23" y="0"/>
                    </a:cxn>
                    <a:cxn ang="0">
                      <a:pos x="23" y="0"/>
                    </a:cxn>
                  </a:cxnLst>
                  <a:rect l="0" t="0" r="r" b="b"/>
                  <a:pathLst>
                    <a:path w="25" h="25">
                      <a:moveTo>
                        <a:pt x="23" y="0"/>
                      </a:moveTo>
                      <a:cubicBezTo>
                        <a:pt x="11" y="0"/>
                        <a:pt x="0" y="10"/>
                        <a:pt x="0" y="23"/>
                      </a:cubicBezTo>
                      <a:cubicBezTo>
                        <a:pt x="0" y="24"/>
                        <a:pt x="1" y="25"/>
                        <a:pt x="2" y="25"/>
                      </a:cubicBezTo>
                      <a:cubicBezTo>
                        <a:pt x="3" y="25"/>
                        <a:pt x="4" y="24"/>
                        <a:pt x="4" y="23"/>
                      </a:cubicBezTo>
                      <a:cubicBezTo>
                        <a:pt x="4" y="12"/>
                        <a:pt x="13" y="4"/>
                        <a:pt x="23" y="4"/>
                      </a:cubicBezTo>
                      <a:cubicBezTo>
                        <a:pt x="24" y="4"/>
                        <a:pt x="25" y="3"/>
                        <a:pt x="25" y="2"/>
                      </a:cubicBezTo>
                      <a:cubicBezTo>
                        <a:pt x="25" y="1"/>
                        <a:pt x="24" y="0"/>
                        <a:pt x="23" y="0"/>
                      </a:cubicBezTo>
                      <a:close/>
                      <a:moveTo>
                        <a:pt x="23" y="0"/>
                      </a:moveTo>
                      <a:cubicBezTo>
                        <a:pt x="23" y="0"/>
                        <a:pt x="23" y="0"/>
                        <a:pt x="23" y="0"/>
                      </a:cubicBezTo>
                    </a:path>
                  </a:pathLst>
                </a:custGeom>
                <a:grpFill/>
                <a:ln w="38100">
                  <a:solidFill>
                    <a:schemeClr val="bg1"/>
                  </a:solidFill>
                  <a:round/>
                </a:ln>
              </p:spPr>
              <p:txBody>
                <a:bodyPr anchor="ctr"/>
                <a:lstStyle/>
                <a:p>
                  <a:pPr algn="ctr"/>
                  <a:endParaRPr/>
                </a:p>
              </p:txBody>
            </p:sp>
          </p:grpSp>
          <p:sp>
            <p:nvSpPr>
              <p:cNvPr id="68" name="Freeform: Shape 143"/>
              <p:cNvSpPr/>
              <p:nvPr/>
            </p:nvSpPr>
            <p:spPr bwMode="auto">
              <a:xfrm>
                <a:off x="4931909" y="1879162"/>
                <a:ext cx="194412" cy="167980"/>
              </a:xfrm>
              <a:custGeom>
                <a:avLst/>
                <a:gdLst/>
                <a:ahLst/>
                <a:cxnLst>
                  <a:cxn ang="0">
                    <a:pos x="120" y="17"/>
                  </a:cxn>
                  <a:cxn ang="0">
                    <a:pos x="101" y="2"/>
                  </a:cxn>
                  <a:cxn ang="0">
                    <a:pos x="97" y="0"/>
                  </a:cxn>
                  <a:cxn ang="0">
                    <a:pos x="27" y="0"/>
                  </a:cxn>
                  <a:cxn ang="0">
                    <a:pos x="23" y="2"/>
                  </a:cxn>
                  <a:cxn ang="0">
                    <a:pos x="4" y="17"/>
                  </a:cxn>
                  <a:cxn ang="0">
                    <a:pos x="1" y="26"/>
                  </a:cxn>
                  <a:cxn ang="0">
                    <a:pos x="9" y="49"/>
                  </a:cxn>
                  <a:cxn ang="0">
                    <a:pos x="13" y="53"/>
                  </a:cxn>
                  <a:cxn ang="0">
                    <a:pos x="16" y="54"/>
                  </a:cxn>
                  <a:cxn ang="0">
                    <a:pos x="20" y="53"/>
                  </a:cxn>
                  <a:cxn ang="0">
                    <a:pos x="20" y="100"/>
                  </a:cxn>
                  <a:cxn ang="0">
                    <a:pos x="27" y="107"/>
                  </a:cxn>
                  <a:cxn ang="0">
                    <a:pos x="97" y="107"/>
                  </a:cxn>
                  <a:cxn ang="0">
                    <a:pos x="104" y="100"/>
                  </a:cxn>
                  <a:cxn ang="0">
                    <a:pos x="104" y="53"/>
                  </a:cxn>
                  <a:cxn ang="0">
                    <a:pos x="108" y="54"/>
                  </a:cxn>
                  <a:cxn ang="0">
                    <a:pos x="111" y="53"/>
                  </a:cxn>
                  <a:cxn ang="0">
                    <a:pos x="115" y="49"/>
                  </a:cxn>
                  <a:cxn ang="0">
                    <a:pos x="123" y="26"/>
                  </a:cxn>
                  <a:cxn ang="0">
                    <a:pos x="120" y="17"/>
                  </a:cxn>
                  <a:cxn ang="0">
                    <a:pos x="76" y="8"/>
                  </a:cxn>
                  <a:cxn ang="0">
                    <a:pos x="62" y="15"/>
                  </a:cxn>
                  <a:cxn ang="0">
                    <a:pos x="48" y="8"/>
                  </a:cxn>
                  <a:cxn ang="0">
                    <a:pos x="76" y="8"/>
                  </a:cxn>
                  <a:cxn ang="0">
                    <a:pos x="108" y="46"/>
                  </a:cxn>
                  <a:cxn ang="0">
                    <a:pos x="97" y="38"/>
                  </a:cxn>
                  <a:cxn ang="0">
                    <a:pos x="97" y="100"/>
                  </a:cxn>
                  <a:cxn ang="0">
                    <a:pos x="27" y="100"/>
                  </a:cxn>
                  <a:cxn ang="0">
                    <a:pos x="27" y="38"/>
                  </a:cxn>
                  <a:cxn ang="0">
                    <a:pos x="16" y="46"/>
                  </a:cxn>
                  <a:cxn ang="0">
                    <a:pos x="8" y="23"/>
                  </a:cxn>
                  <a:cxn ang="0">
                    <a:pos x="27" y="8"/>
                  </a:cxn>
                  <a:cxn ang="0">
                    <a:pos x="44" y="8"/>
                  </a:cxn>
                  <a:cxn ang="0">
                    <a:pos x="62" y="19"/>
                  </a:cxn>
                  <a:cxn ang="0">
                    <a:pos x="80" y="8"/>
                  </a:cxn>
                  <a:cxn ang="0">
                    <a:pos x="97" y="8"/>
                  </a:cxn>
                  <a:cxn ang="0">
                    <a:pos x="116" y="23"/>
                  </a:cxn>
                  <a:cxn ang="0">
                    <a:pos x="108" y="46"/>
                  </a:cxn>
                  <a:cxn ang="0">
                    <a:pos x="108" y="46"/>
                  </a:cxn>
                  <a:cxn ang="0">
                    <a:pos x="108" y="46"/>
                  </a:cxn>
                </a:cxnLst>
                <a:rect l="0" t="0" r="r" b="b"/>
                <a:pathLst>
                  <a:path w="124" h="107">
                    <a:moveTo>
                      <a:pt x="120" y="17"/>
                    </a:moveTo>
                    <a:cubicBezTo>
                      <a:pt x="101" y="2"/>
                      <a:pt x="101" y="2"/>
                      <a:pt x="101" y="2"/>
                    </a:cubicBezTo>
                    <a:cubicBezTo>
                      <a:pt x="100" y="1"/>
                      <a:pt x="98" y="0"/>
                      <a:pt x="97" y="0"/>
                    </a:cubicBezTo>
                    <a:cubicBezTo>
                      <a:pt x="27" y="0"/>
                      <a:pt x="27" y="0"/>
                      <a:pt x="27" y="0"/>
                    </a:cubicBezTo>
                    <a:cubicBezTo>
                      <a:pt x="26" y="0"/>
                      <a:pt x="24" y="1"/>
                      <a:pt x="23" y="2"/>
                    </a:cubicBezTo>
                    <a:cubicBezTo>
                      <a:pt x="4" y="17"/>
                      <a:pt x="4" y="17"/>
                      <a:pt x="4" y="17"/>
                    </a:cubicBezTo>
                    <a:cubicBezTo>
                      <a:pt x="1" y="19"/>
                      <a:pt x="0" y="22"/>
                      <a:pt x="1" y="26"/>
                    </a:cubicBezTo>
                    <a:cubicBezTo>
                      <a:pt x="9" y="49"/>
                      <a:pt x="9" y="49"/>
                      <a:pt x="9" y="49"/>
                    </a:cubicBezTo>
                    <a:cubicBezTo>
                      <a:pt x="9" y="51"/>
                      <a:pt x="11" y="53"/>
                      <a:pt x="13" y="53"/>
                    </a:cubicBezTo>
                    <a:cubicBezTo>
                      <a:pt x="14" y="54"/>
                      <a:pt x="15" y="54"/>
                      <a:pt x="16" y="54"/>
                    </a:cubicBezTo>
                    <a:cubicBezTo>
                      <a:pt x="17" y="54"/>
                      <a:pt x="19" y="53"/>
                      <a:pt x="20" y="53"/>
                    </a:cubicBezTo>
                    <a:cubicBezTo>
                      <a:pt x="20" y="100"/>
                      <a:pt x="20" y="100"/>
                      <a:pt x="20" y="100"/>
                    </a:cubicBezTo>
                    <a:cubicBezTo>
                      <a:pt x="20" y="104"/>
                      <a:pt x="23" y="107"/>
                      <a:pt x="27" y="107"/>
                    </a:cubicBezTo>
                    <a:cubicBezTo>
                      <a:pt x="97" y="107"/>
                      <a:pt x="97" y="107"/>
                      <a:pt x="97" y="107"/>
                    </a:cubicBezTo>
                    <a:cubicBezTo>
                      <a:pt x="101" y="107"/>
                      <a:pt x="104" y="104"/>
                      <a:pt x="104" y="100"/>
                    </a:cubicBezTo>
                    <a:cubicBezTo>
                      <a:pt x="104" y="53"/>
                      <a:pt x="104" y="53"/>
                      <a:pt x="104" y="53"/>
                    </a:cubicBezTo>
                    <a:cubicBezTo>
                      <a:pt x="105" y="53"/>
                      <a:pt x="107" y="54"/>
                      <a:pt x="108" y="54"/>
                    </a:cubicBezTo>
                    <a:cubicBezTo>
                      <a:pt x="109" y="54"/>
                      <a:pt x="110" y="54"/>
                      <a:pt x="111" y="53"/>
                    </a:cubicBezTo>
                    <a:cubicBezTo>
                      <a:pt x="113" y="53"/>
                      <a:pt x="115" y="51"/>
                      <a:pt x="115" y="49"/>
                    </a:cubicBezTo>
                    <a:cubicBezTo>
                      <a:pt x="123" y="26"/>
                      <a:pt x="123" y="26"/>
                      <a:pt x="123" y="26"/>
                    </a:cubicBezTo>
                    <a:cubicBezTo>
                      <a:pt x="124" y="22"/>
                      <a:pt x="123" y="19"/>
                      <a:pt x="120" y="17"/>
                    </a:cubicBezTo>
                    <a:close/>
                    <a:moveTo>
                      <a:pt x="76" y="8"/>
                    </a:moveTo>
                    <a:cubicBezTo>
                      <a:pt x="74" y="12"/>
                      <a:pt x="69" y="15"/>
                      <a:pt x="62" y="15"/>
                    </a:cubicBezTo>
                    <a:cubicBezTo>
                      <a:pt x="55" y="15"/>
                      <a:pt x="50" y="12"/>
                      <a:pt x="48" y="8"/>
                    </a:cubicBezTo>
                    <a:lnTo>
                      <a:pt x="76" y="8"/>
                    </a:lnTo>
                    <a:close/>
                    <a:moveTo>
                      <a:pt x="108" y="46"/>
                    </a:moveTo>
                    <a:cubicBezTo>
                      <a:pt x="97" y="38"/>
                      <a:pt x="97" y="38"/>
                      <a:pt x="97" y="38"/>
                    </a:cubicBezTo>
                    <a:cubicBezTo>
                      <a:pt x="97" y="100"/>
                      <a:pt x="97" y="100"/>
                      <a:pt x="97" y="100"/>
                    </a:cubicBezTo>
                    <a:cubicBezTo>
                      <a:pt x="27" y="100"/>
                      <a:pt x="27" y="100"/>
                      <a:pt x="27" y="100"/>
                    </a:cubicBezTo>
                    <a:cubicBezTo>
                      <a:pt x="27" y="38"/>
                      <a:pt x="27" y="38"/>
                      <a:pt x="27" y="38"/>
                    </a:cubicBezTo>
                    <a:cubicBezTo>
                      <a:pt x="16" y="46"/>
                      <a:pt x="16" y="46"/>
                      <a:pt x="16" y="46"/>
                    </a:cubicBezTo>
                    <a:cubicBezTo>
                      <a:pt x="8" y="23"/>
                      <a:pt x="8" y="23"/>
                      <a:pt x="8" y="23"/>
                    </a:cubicBezTo>
                    <a:cubicBezTo>
                      <a:pt x="27" y="8"/>
                      <a:pt x="27" y="8"/>
                      <a:pt x="27" y="8"/>
                    </a:cubicBezTo>
                    <a:cubicBezTo>
                      <a:pt x="44" y="8"/>
                      <a:pt x="44" y="8"/>
                      <a:pt x="44" y="8"/>
                    </a:cubicBezTo>
                    <a:cubicBezTo>
                      <a:pt x="46" y="14"/>
                      <a:pt x="53" y="19"/>
                      <a:pt x="62" y="19"/>
                    </a:cubicBezTo>
                    <a:cubicBezTo>
                      <a:pt x="71" y="19"/>
                      <a:pt x="78" y="14"/>
                      <a:pt x="80" y="8"/>
                    </a:cubicBezTo>
                    <a:cubicBezTo>
                      <a:pt x="97" y="8"/>
                      <a:pt x="97" y="8"/>
                      <a:pt x="97" y="8"/>
                    </a:cubicBezTo>
                    <a:cubicBezTo>
                      <a:pt x="116" y="23"/>
                      <a:pt x="116" y="23"/>
                      <a:pt x="116" y="23"/>
                    </a:cubicBezTo>
                    <a:lnTo>
                      <a:pt x="108" y="46"/>
                    </a:lnTo>
                    <a:close/>
                    <a:moveTo>
                      <a:pt x="108" y="46"/>
                    </a:moveTo>
                    <a:cubicBezTo>
                      <a:pt x="108" y="46"/>
                      <a:pt x="108" y="46"/>
                      <a:pt x="108" y="46"/>
                    </a:cubicBezTo>
                  </a:path>
                </a:pathLst>
              </a:custGeom>
              <a:solidFill>
                <a:schemeClr val="bg1"/>
              </a:solidFill>
              <a:ln w="38100">
                <a:solidFill>
                  <a:schemeClr val="bg1"/>
                </a:solidFill>
                <a:round/>
              </a:ln>
            </p:spPr>
            <p:txBody>
              <a:bodyPr anchor="ctr"/>
              <a:lstStyle/>
              <a:p>
                <a:pPr algn="ctr"/>
                <a:endParaRPr/>
              </a:p>
            </p:txBody>
          </p:sp>
          <p:grpSp>
            <p:nvGrpSpPr>
              <p:cNvPr id="69" name="Group 144"/>
              <p:cNvGrpSpPr/>
              <p:nvPr/>
            </p:nvGrpSpPr>
            <p:grpSpPr>
              <a:xfrm>
                <a:off x="5519178" y="1868867"/>
                <a:ext cx="218288" cy="219140"/>
                <a:chOff x="5530850" y="1882776"/>
                <a:chExt cx="406400" cy="407988"/>
              </a:xfrm>
              <a:solidFill>
                <a:schemeClr val="bg1"/>
              </a:solidFill>
            </p:grpSpPr>
            <p:sp>
              <p:nvSpPr>
                <p:cNvPr id="80" name="Freeform: Shape 145"/>
                <p:cNvSpPr/>
                <p:nvPr/>
              </p:nvSpPr>
              <p:spPr bwMode="auto">
                <a:xfrm>
                  <a:off x="5530850" y="1882776"/>
                  <a:ext cx="406400" cy="407988"/>
                </a:xfrm>
                <a:custGeom>
                  <a:avLst/>
                  <a:gdLst/>
                  <a:ahLst/>
                  <a:cxnLst>
                    <a:cxn ang="0">
                      <a:pos x="93" y="12"/>
                    </a:cxn>
                    <a:cxn ang="0">
                      <a:pos x="13" y="46"/>
                    </a:cxn>
                    <a:cxn ang="0">
                      <a:pos x="47" y="126"/>
                    </a:cxn>
                    <a:cxn ang="0">
                      <a:pos x="127" y="92"/>
                    </a:cxn>
                    <a:cxn ang="0">
                      <a:pos x="93" y="12"/>
                    </a:cxn>
                    <a:cxn ang="0">
                      <a:pos x="50" y="119"/>
                    </a:cxn>
                    <a:cxn ang="0">
                      <a:pos x="20" y="49"/>
                    </a:cxn>
                    <a:cxn ang="0">
                      <a:pos x="90" y="19"/>
                    </a:cxn>
                    <a:cxn ang="0">
                      <a:pos x="120" y="89"/>
                    </a:cxn>
                    <a:cxn ang="0">
                      <a:pos x="50" y="119"/>
                    </a:cxn>
                    <a:cxn ang="0">
                      <a:pos x="50" y="119"/>
                    </a:cxn>
                    <a:cxn ang="0">
                      <a:pos x="50" y="119"/>
                    </a:cxn>
                  </a:cxnLst>
                  <a:rect l="0" t="0" r="r" b="b"/>
                  <a:pathLst>
                    <a:path w="139" h="139">
                      <a:moveTo>
                        <a:pt x="93" y="12"/>
                      </a:moveTo>
                      <a:cubicBezTo>
                        <a:pt x="61" y="0"/>
                        <a:pt x="25" y="15"/>
                        <a:pt x="13" y="46"/>
                      </a:cubicBezTo>
                      <a:cubicBezTo>
                        <a:pt x="0" y="78"/>
                        <a:pt x="16" y="114"/>
                        <a:pt x="47" y="126"/>
                      </a:cubicBezTo>
                      <a:cubicBezTo>
                        <a:pt x="78" y="139"/>
                        <a:pt x="114" y="124"/>
                        <a:pt x="127" y="92"/>
                      </a:cubicBezTo>
                      <a:cubicBezTo>
                        <a:pt x="139" y="61"/>
                        <a:pt x="124" y="25"/>
                        <a:pt x="93" y="12"/>
                      </a:cubicBezTo>
                      <a:close/>
                      <a:moveTo>
                        <a:pt x="50" y="119"/>
                      </a:moveTo>
                      <a:cubicBezTo>
                        <a:pt x="22" y="108"/>
                        <a:pt x="9" y="77"/>
                        <a:pt x="20" y="49"/>
                      </a:cubicBezTo>
                      <a:cubicBezTo>
                        <a:pt x="31" y="22"/>
                        <a:pt x="62" y="8"/>
                        <a:pt x="90" y="19"/>
                      </a:cubicBezTo>
                      <a:cubicBezTo>
                        <a:pt x="117" y="30"/>
                        <a:pt x="131" y="62"/>
                        <a:pt x="120" y="89"/>
                      </a:cubicBezTo>
                      <a:cubicBezTo>
                        <a:pt x="109" y="117"/>
                        <a:pt x="77" y="130"/>
                        <a:pt x="50" y="119"/>
                      </a:cubicBezTo>
                      <a:close/>
                      <a:moveTo>
                        <a:pt x="50" y="119"/>
                      </a:moveTo>
                      <a:cubicBezTo>
                        <a:pt x="50" y="119"/>
                        <a:pt x="50" y="119"/>
                        <a:pt x="50" y="119"/>
                      </a:cubicBezTo>
                    </a:path>
                  </a:pathLst>
                </a:custGeom>
                <a:grpFill/>
                <a:ln w="38100">
                  <a:solidFill>
                    <a:schemeClr val="bg1"/>
                  </a:solidFill>
                  <a:round/>
                </a:ln>
              </p:spPr>
              <p:txBody>
                <a:bodyPr anchor="ctr"/>
                <a:lstStyle/>
                <a:p>
                  <a:pPr algn="ctr"/>
                  <a:endParaRPr/>
                </a:p>
              </p:txBody>
            </p:sp>
            <p:sp>
              <p:nvSpPr>
                <p:cNvPr id="81" name="Freeform: Shape 146"/>
                <p:cNvSpPr/>
                <p:nvPr/>
              </p:nvSpPr>
              <p:spPr bwMode="auto">
                <a:xfrm>
                  <a:off x="5710238" y="2062163"/>
                  <a:ext cx="49213" cy="49213"/>
                </a:xfrm>
                <a:custGeom>
                  <a:avLst/>
                  <a:gdLst/>
                  <a:ahLst/>
                  <a:cxnLst>
                    <a:cxn ang="0">
                      <a:pos x="12" y="1"/>
                    </a:cxn>
                    <a:cxn ang="0">
                      <a:pos x="2" y="5"/>
                    </a:cxn>
                    <a:cxn ang="0">
                      <a:pos x="6" y="15"/>
                    </a:cxn>
                    <a:cxn ang="0">
                      <a:pos x="16" y="11"/>
                    </a:cxn>
                    <a:cxn ang="0">
                      <a:pos x="12" y="1"/>
                    </a:cxn>
                    <a:cxn ang="0">
                      <a:pos x="7" y="12"/>
                    </a:cxn>
                    <a:cxn ang="0">
                      <a:pos x="5" y="7"/>
                    </a:cxn>
                    <a:cxn ang="0">
                      <a:pos x="10" y="5"/>
                    </a:cxn>
                    <a:cxn ang="0">
                      <a:pos x="12" y="10"/>
                    </a:cxn>
                    <a:cxn ang="0">
                      <a:pos x="7" y="12"/>
                    </a:cxn>
                    <a:cxn ang="0">
                      <a:pos x="7" y="12"/>
                    </a:cxn>
                    <a:cxn ang="0">
                      <a:pos x="7" y="12"/>
                    </a:cxn>
                  </a:cxnLst>
                  <a:rect l="0" t="0" r="r" b="b"/>
                  <a:pathLst>
                    <a:path w="17" h="17">
                      <a:moveTo>
                        <a:pt x="12" y="1"/>
                      </a:moveTo>
                      <a:cubicBezTo>
                        <a:pt x="8" y="0"/>
                        <a:pt x="3" y="1"/>
                        <a:pt x="2" y="5"/>
                      </a:cubicBezTo>
                      <a:cubicBezTo>
                        <a:pt x="0" y="9"/>
                        <a:pt x="2" y="14"/>
                        <a:pt x="6" y="15"/>
                      </a:cubicBezTo>
                      <a:cubicBezTo>
                        <a:pt x="10" y="17"/>
                        <a:pt x="14" y="15"/>
                        <a:pt x="16" y="11"/>
                      </a:cubicBezTo>
                      <a:cubicBezTo>
                        <a:pt x="17" y="7"/>
                        <a:pt x="16" y="3"/>
                        <a:pt x="12" y="1"/>
                      </a:cubicBezTo>
                      <a:close/>
                      <a:moveTo>
                        <a:pt x="7" y="12"/>
                      </a:moveTo>
                      <a:cubicBezTo>
                        <a:pt x="5" y="11"/>
                        <a:pt x="4" y="9"/>
                        <a:pt x="5" y="7"/>
                      </a:cubicBezTo>
                      <a:cubicBezTo>
                        <a:pt x="6" y="5"/>
                        <a:pt x="8" y="4"/>
                        <a:pt x="10" y="5"/>
                      </a:cubicBezTo>
                      <a:cubicBezTo>
                        <a:pt x="12" y="5"/>
                        <a:pt x="13" y="8"/>
                        <a:pt x="12" y="10"/>
                      </a:cubicBezTo>
                      <a:cubicBezTo>
                        <a:pt x="12" y="12"/>
                        <a:pt x="9" y="13"/>
                        <a:pt x="7" y="12"/>
                      </a:cubicBezTo>
                      <a:close/>
                      <a:moveTo>
                        <a:pt x="7" y="12"/>
                      </a:moveTo>
                      <a:cubicBezTo>
                        <a:pt x="7" y="12"/>
                        <a:pt x="7" y="12"/>
                        <a:pt x="7" y="12"/>
                      </a:cubicBezTo>
                    </a:path>
                  </a:pathLst>
                </a:custGeom>
                <a:grpFill/>
                <a:ln w="38100">
                  <a:solidFill>
                    <a:schemeClr val="bg1"/>
                  </a:solidFill>
                  <a:round/>
                </a:ln>
              </p:spPr>
              <p:txBody>
                <a:bodyPr anchor="ctr"/>
                <a:lstStyle/>
                <a:p>
                  <a:pPr algn="ctr"/>
                  <a:endParaRPr/>
                </a:p>
              </p:txBody>
            </p:sp>
            <p:sp>
              <p:nvSpPr>
                <p:cNvPr id="82" name="Freeform: Shape 147"/>
                <p:cNvSpPr/>
                <p:nvPr/>
              </p:nvSpPr>
              <p:spPr bwMode="auto">
                <a:xfrm>
                  <a:off x="5659438" y="2008188"/>
                  <a:ext cx="152400" cy="152400"/>
                </a:xfrm>
                <a:custGeom>
                  <a:avLst/>
                  <a:gdLst/>
                  <a:ahLst/>
                  <a:cxnLst>
                    <a:cxn ang="0">
                      <a:pos x="34" y="5"/>
                    </a:cxn>
                    <a:cxn ang="0">
                      <a:pos x="4" y="18"/>
                    </a:cxn>
                    <a:cxn ang="0">
                      <a:pos x="17" y="48"/>
                    </a:cxn>
                    <a:cxn ang="0">
                      <a:pos x="47" y="35"/>
                    </a:cxn>
                    <a:cxn ang="0">
                      <a:pos x="34" y="5"/>
                    </a:cxn>
                    <a:cxn ang="0">
                      <a:pos x="20" y="41"/>
                    </a:cxn>
                    <a:cxn ang="0">
                      <a:pos x="12" y="21"/>
                    </a:cxn>
                    <a:cxn ang="0">
                      <a:pos x="31" y="12"/>
                    </a:cxn>
                    <a:cxn ang="0">
                      <a:pos x="40" y="32"/>
                    </a:cxn>
                    <a:cxn ang="0">
                      <a:pos x="20" y="41"/>
                    </a:cxn>
                    <a:cxn ang="0">
                      <a:pos x="20" y="41"/>
                    </a:cxn>
                    <a:cxn ang="0">
                      <a:pos x="20" y="41"/>
                    </a:cxn>
                  </a:cxnLst>
                  <a:rect l="0" t="0" r="r" b="b"/>
                  <a:pathLst>
                    <a:path w="52" h="52">
                      <a:moveTo>
                        <a:pt x="34" y="5"/>
                      </a:moveTo>
                      <a:cubicBezTo>
                        <a:pt x="23" y="0"/>
                        <a:pt x="9" y="6"/>
                        <a:pt x="4" y="18"/>
                      </a:cubicBezTo>
                      <a:cubicBezTo>
                        <a:pt x="0" y="30"/>
                        <a:pt x="5" y="43"/>
                        <a:pt x="17" y="48"/>
                      </a:cubicBezTo>
                      <a:cubicBezTo>
                        <a:pt x="29" y="52"/>
                        <a:pt x="42" y="47"/>
                        <a:pt x="47" y="35"/>
                      </a:cubicBezTo>
                      <a:cubicBezTo>
                        <a:pt x="52" y="23"/>
                        <a:pt x="46" y="10"/>
                        <a:pt x="34" y="5"/>
                      </a:cubicBezTo>
                      <a:close/>
                      <a:moveTo>
                        <a:pt x="20" y="41"/>
                      </a:moveTo>
                      <a:cubicBezTo>
                        <a:pt x="12" y="37"/>
                        <a:pt x="8" y="28"/>
                        <a:pt x="12" y="21"/>
                      </a:cubicBezTo>
                      <a:cubicBezTo>
                        <a:pt x="15" y="13"/>
                        <a:pt x="24" y="9"/>
                        <a:pt x="31" y="12"/>
                      </a:cubicBezTo>
                      <a:cubicBezTo>
                        <a:pt x="39" y="15"/>
                        <a:pt x="43" y="24"/>
                        <a:pt x="40" y="32"/>
                      </a:cubicBezTo>
                      <a:cubicBezTo>
                        <a:pt x="37" y="40"/>
                        <a:pt x="28" y="44"/>
                        <a:pt x="20" y="41"/>
                      </a:cubicBezTo>
                      <a:close/>
                      <a:moveTo>
                        <a:pt x="20" y="41"/>
                      </a:moveTo>
                      <a:cubicBezTo>
                        <a:pt x="20" y="41"/>
                        <a:pt x="20" y="41"/>
                        <a:pt x="20" y="41"/>
                      </a:cubicBezTo>
                    </a:path>
                  </a:pathLst>
                </a:custGeom>
                <a:grpFill/>
                <a:ln w="38100">
                  <a:solidFill>
                    <a:schemeClr val="bg1"/>
                  </a:solidFill>
                  <a:round/>
                </a:ln>
              </p:spPr>
              <p:txBody>
                <a:bodyPr anchor="ctr"/>
                <a:lstStyle/>
                <a:p>
                  <a:pPr algn="ctr"/>
                  <a:endParaRPr/>
                </a:p>
              </p:txBody>
            </p:sp>
            <p:sp>
              <p:nvSpPr>
                <p:cNvPr id="83" name="Freeform: Shape 148"/>
                <p:cNvSpPr/>
                <p:nvPr/>
              </p:nvSpPr>
              <p:spPr bwMode="auto">
                <a:xfrm>
                  <a:off x="5762625" y="2111376"/>
                  <a:ext cx="58738" cy="58738"/>
                </a:xfrm>
                <a:custGeom>
                  <a:avLst/>
                  <a:gdLst/>
                  <a:ahLst/>
                  <a:cxnLst>
                    <a:cxn ang="0">
                      <a:pos x="19" y="3"/>
                    </a:cxn>
                    <a:cxn ang="0">
                      <a:pos x="18" y="0"/>
                    </a:cxn>
                    <a:cxn ang="0">
                      <a:pos x="16" y="1"/>
                    </a:cxn>
                    <a:cxn ang="0">
                      <a:pos x="1" y="16"/>
                    </a:cxn>
                    <a:cxn ang="0">
                      <a:pos x="0" y="18"/>
                    </a:cxn>
                    <a:cxn ang="0">
                      <a:pos x="3" y="19"/>
                    </a:cxn>
                    <a:cxn ang="0">
                      <a:pos x="3" y="19"/>
                    </a:cxn>
                    <a:cxn ang="0">
                      <a:pos x="19" y="3"/>
                    </a:cxn>
                    <a:cxn ang="0">
                      <a:pos x="19" y="3"/>
                    </a:cxn>
                    <a:cxn ang="0">
                      <a:pos x="19" y="3"/>
                    </a:cxn>
                  </a:cxnLst>
                  <a:rect l="0" t="0" r="r" b="b"/>
                  <a:pathLst>
                    <a:path w="20" h="20">
                      <a:moveTo>
                        <a:pt x="19" y="3"/>
                      </a:moveTo>
                      <a:cubicBezTo>
                        <a:pt x="20" y="2"/>
                        <a:pt x="19" y="1"/>
                        <a:pt x="18" y="0"/>
                      </a:cubicBezTo>
                      <a:cubicBezTo>
                        <a:pt x="17" y="0"/>
                        <a:pt x="16" y="0"/>
                        <a:pt x="16" y="1"/>
                      </a:cubicBezTo>
                      <a:cubicBezTo>
                        <a:pt x="13" y="8"/>
                        <a:pt x="8" y="13"/>
                        <a:pt x="1" y="16"/>
                      </a:cubicBezTo>
                      <a:cubicBezTo>
                        <a:pt x="0" y="16"/>
                        <a:pt x="0" y="17"/>
                        <a:pt x="0" y="18"/>
                      </a:cubicBezTo>
                      <a:cubicBezTo>
                        <a:pt x="1" y="19"/>
                        <a:pt x="2" y="20"/>
                        <a:pt x="3" y="19"/>
                      </a:cubicBezTo>
                      <a:cubicBezTo>
                        <a:pt x="3" y="19"/>
                        <a:pt x="3" y="19"/>
                        <a:pt x="3" y="19"/>
                      </a:cubicBezTo>
                      <a:cubicBezTo>
                        <a:pt x="10" y="16"/>
                        <a:pt x="16" y="10"/>
                        <a:pt x="19" y="3"/>
                      </a:cubicBezTo>
                      <a:close/>
                      <a:moveTo>
                        <a:pt x="19" y="3"/>
                      </a:moveTo>
                      <a:cubicBezTo>
                        <a:pt x="19" y="3"/>
                        <a:pt x="19" y="3"/>
                        <a:pt x="19" y="3"/>
                      </a:cubicBezTo>
                    </a:path>
                  </a:pathLst>
                </a:custGeom>
                <a:grpFill/>
                <a:ln w="38100">
                  <a:solidFill>
                    <a:schemeClr val="bg1"/>
                  </a:solidFill>
                  <a:round/>
                </a:ln>
              </p:spPr>
              <p:txBody>
                <a:bodyPr anchor="ctr"/>
                <a:lstStyle/>
                <a:p>
                  <a:pPr algn="ctr"/>
                  <a:endParaRPr/>
                </a:p>
              </p:txBody>
            </p:sp>
            <p:sp>
              <p:nvSpPr>
                <p:cNvPr id="84" name="Freeform: Shape 149"/>
                <p:cNvSpPr/>
                <p:nvPr/>
              </p:nvSpPr>
              <p:spPr bwMode="auto">
                <a:xfrm>
                  <a:off x="5780088" y="2125663"/>
                  <a:ext cx="82550" cy="85725"/>
                </a:xfrm>
                <a:custGeom>
                  <a:avLst/>
                  <a:gdLst/>
                  <a:ahLst/>
                  <a:cxnLst>
                    <a:cxn ang="0">
                      <a:pos x="26" y="1"/>
                    </a:cxn>
                    <a:cxn ang="0">
                      <a:pos x="24" y="2"/>
                    </a:cxn>
                    <a:cxn ang="0">
                      <a:pos x="1" y="25"/>
                    </a:cxn>
                    <a:cxn ang="0">
                      <a:pos x="0" y="28"/>
                    </a:cxn>
                    <a:cxn ang="0">
                      <a:pos x="3" y="29"/>
                    </a:cxn>
                    <a:cxn ang="0">
                      <a:pos x="3" y="28"/>
                    </a:cxn>
                    <a:cxn ang="0">
                      <a:pos x="28" y="3"/>
                    </a:cxn>
                    <a:cxn ang="0">
                      <a:pos x="26" y="1"/>
                    </a:cxn>
                    <a:cxn ang="0">
                      <a:pos x="26" y="1"/>
                    </a:cxn>
                    <a:cxn ang="0">
                      <a:pos x="26" y="1"/>
                    </a:cxn>
                  </a:cxnLst>
                  <a:rect l="0" t="0" r="r" b="b"/>
                  <a:pathLst>
                    <a:path w="28" h="29">
                      <a:moveTo>
                        <a:pt x="26" y="1"/>
                      </a:moveTo>
                      <a:cubicBezTo>
                        <a:pt x="25" y="0"/>
                        <a:pt x="24" y="1"/>
                        <a:pt x="24" y="2"/>
                      </a:cubicBezTo>
                      <a:cubicBezTo>
                        <a:pt x="20" y="13"/>
                        <a:pt x="11" y="21"/>
                        <a:pt x="1" y="25"/>
                      </a:cubicBezTo>
                      <a:cubicBezTo>
                        <a:pt x="0" y="25"/>
                        <a:pt x="0" y="27"/>
                        <a:pt x="0" y="28"/>
                      </a:cubicBezTo>
                      <a:cubicBezTo>
                        <a:pt x="1" y="29"/>
                        <a:pt x="2" y="29"/>
                        <a:pt x="3" y="29"/>
                      </a:cubicBezTo>
                      <a:cubicBezTo>
                        <a:pt x="3" y="29"/>
                        <a:pt x="3" y="29"/>
                        <a:pt x="3" y="28"/>
                      </a:cubicBezTo>
                      <a:cubicBezTo>
                        <a:pt x="14" y="24"/>
                        <a:pt x="23" y="15"/>
                        <a:pt x="28" y="3"/>
                      </a:cubicBezTo>
                      <a:cubicBezTo>
                        <a:pt x="28" y="2"/>
                        <a:pt x="27" y="1"/>
                        <a:pt x="26" y="1"/>
                      </a:cubicBezTo>
                      <a:close/>
                      <a:moveTo>
                        <a:pt x="26" y="1"/>
                      </a:moveTo>
                      <a:cubicBezTo>
                        <a:pt x="26" y="1"/>
                        <a:pt x="26" y="1"/>
                        <a:pt x="26" y="1"/>
                      </a:cubicBezTo>
                    </a:path>
                  </a:pathLst>
                </a:custGeom>
                <a:grpFill/>
                <a:ln w="38100">
                  <a:solidFill>
                    <a:schemeClr val="bg1"/>
                  </a:solidFill>
                  <a:round/>
                </a:ln>
              </p:spPr>
              <p:txBody>
                <a:bodyPr anchor="ctr"/>
                <a:lstStyle/>
                <a:p>
                  <a:pPr algn="ctr"/>
                  <a:endParaRPr/>
                </a:p>
              </p:txBody>
            </p:sp>
            <p:sp>
              <p:nvSpPr>
                <p:cNvPr id="85" name="Freeform: Shape 150"/>
                <p:cNvSpPr/>
                <p:nvPr/>
              </p:nvSpPr>
              <p:spPr bwMode="auto">
                <a:xfrm>
                  <a:off x="5770563" y="2120901"/>
                  <a:ext cx="71438" cy="69850"/>
                </a:xfrm>
                <a:custGeom>
                  <a:avLst/>
                  <a:gdLst/>
                  <a:ahLst/>
                  <a:cxnLst>
                    <a:cxn ang="0">
                      <a:pos x="22" y="0"/>
                    </a:cxn>
                    <a:cxn ang="0">
                      <a:pos x="20" y="1"/>
                    </a:cxn>
                    <a:cxn ang="0">
                      <a:pos x="1" y="20"/>
                    </a:cxn>
                    <a:cxn ang="0">
                      <a:pos x="1" y="20"/>
                    </a:cxn>
                    <a:cxn ang="0">
                      <a:pos x="0" y="23"/>
                    </a:cxn>
                    <a:cxn ang="0">
                      <a:pos x="3" y="24"/>
                    </a:cxn>
                    <a:cxn ang="0">
                      <a:pos x="3" y="23"/>
                    </a:cxn>
                    <a:cxn ang="0">
                      <a:pos x="23" y="3"/>
                    </a:cxn>
                    <a:cxn ang="0">
                      <a:pos x="22" y="0"/>
                    </a:cxn>
                    <a:cxn ang="0">
                      <a:pos x="22" y="0"/>
                    </a:cxn>
                    <a:cxn ang="0">
                      <a:pos x="22" y="0"/>
                    </a:cxn>
                  </a:cxnLst>
                  <a:rect l="0" t="0" r="r" b="b"/>
                  <a:pathLst>
                    <a:path w="24" h="24">
                      <a:moveTo>
                        <a:pt x="22" y="0"/>
                      </a:moveTo>
                      <a:cubicBezTo>
                        <a:pt x="21" y="0"/>
                        <a:pt x="20" y="0"/>
                        <a:pt x="20" y="1"/>
                      </a:cubicBezTo>
                      <a:cubicBezTo>
                        <a:pt x="16" y="10"/>
                        <a:pt x="10" y="17"/>
                        <a:pt x="1" y="20"/>
                      </a:cubicBezTo>
                      <a:cubicBezTo>
                        <a:pt x="1" y="20"/>
                        <a:pt x="1" y="20"/>
                        <a:pt x="1" y="20"/>
                      </a:cubicBezTo>
                      <a:cubicBezTo>
                        <a:pt x="0" y="20"/>
                        <a:pt x="0" y="22"/>
                        <a:pt x="0" y="23"/>
                      </a:cubicBezTo>
                      <a:cubicBezTo>
                        <a:pt x="1" y="24"/>
                        <a:pt x="2" y="24"/>
                        <a:pt x="3" y="24"/>
                      </a:cubicBezTo>
                      <a:cubicBezTo>
                        <a:pt x="3" y="24"/>
                        <a:pt x="3" y="23"/>
                        <a:pt x="3" y="23"/>
                      </a:cubicBezTo>
                      <a:cubicBezTo>
                        <a:pt x="12" y="20"/>
                        <a:pt x="19" y="12"/>
                        <a:pt x="23" y="3"/>
                      </a:cubicBezTo>
                      <a:cubicBezTo>
                        <a:pt x="24" y="2"/>
                        <a:pt x="23" y="0"/>
                        <a:pt x="22" y="0"/>
                      </a:cubicBezTo>
                      <a:close/>
                      <a:moveTo>
                        <a:pt x="22" y="0"/>
                      </a:moveTo>
                      <a:cubicBezTo>
                        <a:pt x="22" y="0"/>
                        <a:pt x="22" y="0"/>
                        <a:pt x="22" y="0"/>
                      </a:cubicBezTo>
                    </a:path>
                  </a:pathLst>
                </a:custGeom>
                <a:grpFill/>
                <a:ln w="38100">
                  <a:solidFill>
                    <a:schemeClr val="bg1"/>
                  </a:solidFill>
                  <a:round/>
                </a:ln>
              </p:spPr>
              <p:txBody>
                <a:bodyPr anchor="ctr"/>
                <a:lstStyle/>
                <a:p>
                  <a:pPr algn="ctr"/>
                  <a:endParaRPr/>
                </a:p>
              </p:txBody>
            </p:sp>
            <p:sp>
              <p:nvSpPr>
                <p:cNvPr id="86" name="Freeform: Shape 151"/>
                <p:cNvSpPr/>
                <p:nvPr/>
              </p:nvSpPr>
              <p:spPr bwMode="auto">
                <a:xfrm>
                  <a:off x="5651500" y="2003426"/>
                  <a:ext cx="58738" cy="58738"/>
                </a:xfrm>
                <a:custGeom>
                  <a:avLst/>
                  <a:gdLst/>
                  <a:ahLst/>
                  <a:cxnLst>
                    <a:cxn ang="0">
                      <a:pos x="19" y="1"/>
                    </a:cxn>
                    <a:cxn ang="0">
                      <a:pos x="17" y="0"/>
                    </a:cxn>
                    <a:cxn ang="0">
                      <a:pos x="17" y="0"/>
                    </a:cxn>
                    <a:cxn ang="0">
                      <a:pos x="0" y="17"/>
                    </a:cxn>
                    <a:cxn ang="0">
                      <a:pos x="1" y="19"/>
                    </a:cxn>
                    <a:cxn ang="0">
                      <a:pos x="4" y="18"/>
                    </a:cxn>
                    <a:cxn ang="0">
                      <a:pos x="18" y="4"/>
                    </a:cxn>
                    <a:cxn ang="0">
                      <a:pos x="19" y="1"/>
                    </a:cxn>
                    <a:cxn ang="0">
                      <a:pos x="19" y="1"/>
                    </a:cxn>
                    <a:cxn ang="0">
                      <a:pos x="19" y="1"/>
                    </a:cxn>
                  </a:cxnLst>
                  <a:rect l="0" t="0" r="r" b="b"/>
                  <a:pathLst>
                    <a:path w="20" h="20">
                      <a:moveTo>
                        <a:pt x="19" y="1"/>
                      </a:moveTo>
                      <a:cubicBezTo>
                        <a:pt x="19" y="0"/>
                        <a:pt x="18" y="0"/>
                        <a:pt x="17" y="0"/>
                      </a:cubicBezTo>
                      <a:cubicBezTo>
                        <a:pt x="17" y="0"/>
                        <a:pt x="17" y="0"/>
                        <a:pt x="17" y="0"/>
                      </a:cubicBezTo>
                      <a:cubicBezTo>
                        <a:pt x="9" y="3"/>
                        <a:pt x="3" y="9"/>
                        <a:pt x="0" y="17"/>
                      </a:cubicBezTo>
                      <a:cubicBezTo>
                        <a:pt x="0" y="18"/>
                        <a:pt x="0" y="19"/>
                        <a:pt x="1" y="19"/>
                      </a:cubicBezTo>
                      <a:cubicBezTo>
                        <a:pt x="2" y="20"/>
                        <a:pt x="3" y="19"/>
                        <a:pt x="4" y="18"/>
                      </a:cubicBezTo>
                      <a:cubicBezTo>
                        <a:pt x="7" y="11"/>
                        <a:pt x="12" y="6"/>
                        <a:pt x="18" y="4"/>
                      </a:cubicBezTo>
                      <a:cubicBezTo>
                        <a:pt x="19" y="3"/>
                        <a:pt x="20" y="2"/>
                        <a:pt x="19" y="1"/>
                      </a:cubicBezTo>
                      <a:close/>
                      <a:moveTo>
                        <a:pt x="19" y="1"/>
                      </a:moveTo>
                      <a:cubicBezTo>
                        <a:pt x="19" y="1"/>
                        <a:pt x="19" y="1"/>
                        <a:pt x="19" y="1"/>
                      </a:cubicBezTo>
                    </a:path>
                  </a:pathLst>
                </a:custGeom>
                <a:grpFill/>
                <a:ln w="38100">
                  <a:solidFill>
                    <a:schemeClr val="bg1"/>
                  </a:solidFill>
                  <a:round/>
                </a:ln>
              </p:spPr>
              <p:txBody>
                <a:bodyPr anchor="ctr"/>
                <a:lstStyle/>
                <a:p>
                  <a:pPr algn="ctr"/>
                  <a:endParaRPr/>
                </a:p>
              </p:txBody>
            </p:sp>
            <p:sp>
              <p:nvSpPr>
                <p:cNvPr id="87" name="Freeform: Shape 152"/>
                <p:cNvSpPr/>
                <p:nvPr/>
              </p:nvSpPr>
              <p:spPr bwMode="auto">
                <a:xfrm>
                  <a:off x="5610225" y="1962151"/>
                  <a:ext cx="82550" cy="82550"/>
                </a:xfrm>
                <a:custGeom>
                  <a:avLst/>
                  <a:gdLst/>
                  <a:ahLst/>
                  <a:cxnLst>
                    <a:cxn ang="0">
                      <a:pos x="27" y="1"/>
                    </a:cxn>
                    <a:cxn ang="0">
                      <a:pos x="25" y="0"/>
                    </a:cxn>
                    <a:cxn ang="0">
                      <a:pos x="25" y="0"/>
                    </a:cxn>
                    <a:cxn ang="0">
                      <a:pos x="0" y="25"/>
                    </a:cxn>
                    <a:cxn ang="0">
                      <a:pos x="1" y="28"/>
                    </a:cxn>
                    <a:cxn ang="0">
                      <a:pos x="4" y="27"/>
                    </a:cxn>
                    <a:cxn ang="0">
                      <a:pos x="26" y="3"/>
                    </a:cxn>
                    <a:cxn ang="0">
                      <a:pos x="27" y="1"/>
                    </a:cxn>
                    <a:cxn ang="0">
                      <a:pos x="27" y="1"/>
                    </a:cxn>
                    <a:cxn ang="0">
                      <a:pos x="27" y="1"/>
                    </a:cxn>
                  </a:cxnLst>
                  <a:rect l="0" t="0" r="r" b="b"/>
                  <a:pathLst>
                    <a:path w="28" h="28">
                      <a:moveTo>
                        <a:pt x="27" y="1"/>
                      </a:moveTo>
                      <a:cubicBezTo>
                        <a:pt x="27" y="0"/>
                        <a:pt x="26" y="0"/>
                        <a:pt x="25" y="0"/>
                      </a:cubicBezTo>
                      <a:cubicBezTo>
                        <a:pt x="25" y="0"/>
                        <a:pt x="25" y="0"/>
                        <a:pt x="25" y="0"/>
                      </a:cubicBezTo>
                      <a:cubicBezTo>
                        <a:pt x="14" y="5"/>
                        <a:pt x="5" y="13"/>
                        <a:pt x="0" y="25"/>
                      </a:cubicBezTo>
                      <a:cubicBezTo>
                        <a:pt x="0" y="26"/>
                        <a:pt x="0" y="27"/>
                        <a:pt x="1" y="28"/>
                      </a:cubicBezTo>
                      <a:cubicBezTo>
                        <a:pt x="2" y="28"/>
                        <a:pt x="3" y="28"/>
                        <a:pt x="4" y="27"/>
                      </a:cubicBezTo>
                      <a:cubicBezTo>
                        <a:pt x="8" y="16"/>
                        <a:pt x="16" y="8"/>
                        <a:pt x="26" y="3"/>
                      </a:cubicBezTo>
                      <a:cubicBezTo>
                        <a:pt x="27" y="3"/>
                        <a:pt x="28" y="2"/>
                        <a:pt x="27" y="1"/>
                      </a:cubicBezTo>
                      <a:close/>
                      <a:moveTo>
                        <a:pt x="27" y="1"/>
                      </a:moveTo>
                      <a:cubicBezTo>
                        <a:pt x="27" y="1"/>
                        <a:pt x="27" y="1"/>
                        <a:pt x="27" y="1"/>
                      </a:cubicBezTo>
                    </a:path>
                  </a:pathLst>
                </a:custGeom>
                <a:grpFill/>
                <a:ln w="38100">
                  <a:solidFill>
                    <a:schemeClr val="bg1"/>
                  </a:solidFill>
                  <a:round/>
                </a:ln>
              </p:spPr>
              <p:txBody>
                <a:bodyPr anchor="ctr"/>
                <a:lstStyle/>
                <a:p>
                  <a:pPr algn="ctr"/>
                  <a:endParaRPr/>
                </a:p>
              </p:txBody>
            </p:sp>
            <p:sp>
              <p:nvSpPr>
                <p:cNvPr id="88" name="Freeform: Shape 153"/>
                <p:cNvSpPr/>
                <p:nvPr/>
              </p:nvSpPr>
              <p:spPr bwMode="auto">
                <a:xfrm>
                  <a:off x="5630863" y="1982788"/>
                  <a:ext cx="69850" cy="69850"/>
                </a:xfrm>
                <a:custGeom>
                  <a:avLst/>
                  <a:gdLst/>
                  <a:ahLst/>
                  <a:cxnLst>
                    <a:cxn ang="0">
                      <a:pos x="22" y="4"/>
                    </a:cxn>
                    <a:cxn ang="0">
                      <a:pos x="23" y="1"/>
                    </a:cxn>
                    <a:cxn ang="0">
                      <a:pos x="21" y="0"/>
                    </a:cxn>
                    <a:cxn ang="0">
                      <a:pos x="21" y="0"/>
                    </a:cxn>
                    <a:cxn ang="0">
                      <a:pos x="0" y="21"/>
                    </a:cxn>
                    <a:cxn ang="0">
                      <a:pos x="1" y="24"/>
                    </a:cxn>
                    <a:cxn ang="0">
                      <a:pos x="4" y="22"/>
                    </a:cxn>
                    <a:cxn ang="0">
                      <a:pos x="22" y="4"/>
                    </a:cxn>
                    <a:cxn ang="0">
                      <a:pos x="22" y="4"/>
                    </a:cxn>
                    <a:cxn ang="0">
                      <a:pos x="22" y="4"/>
                    </a:cxn>
                  </a:cxnLst>
                  <a:rect l="0" t="0" r="r" b="b"/>
                  <a:pathLst>
                    <a:path w="24" h="24">
                      <a:moveTo>
                        <a:pt x="22" y="4"/>
                      </a:moveTo>
                      <a:cubicBezTo>
                        <a:pt x="23" y="3"/>
                        <a:pt x="24" y="2"/>
                        <a:pt x="23" y="1"/>
                      </a:cubicBezTo>
                      <a:cubicBezTo>
                        <a:pt x="23" y="0"/>
                        <a:pt x="22" y="0"/>
                        <a:pt x="21" y="0"/>
                      </a:cubicBezTo>
                      <a:cubicBezTo>
                        <a:pt x="21" y="0"/>
                        <a:pt x="21" y="0"/>
                        <a:pt x="21" y="0"/>
                      </a:cubicBezTo>
                      <a:cubicBezTo>
                        <a:pt x="12" y="4"/>
                        <a:pt x="4" y="11"/>
                        <a:pt x="0" y="21"/>
                      </a:cubicBezTo>
                      <a:cubicBezTo>
                        <a:pt x="0" y="22"/>
                        <a:pt x="0" y="23"/>
                        <a:pt x="1" y="24"/>
                      </a:cubicBezTo>
                      <a:cubicBezTo>
                        <a:pt x="2" y="24"/>
                        <a:pt x="3" y="23"/>
                        <a:pt x="4" y="22"/>
                      </a:cubicBezTo>
                      <a:cubicBezTo>
                        <a:pt x="7" y="14"/>
                        <a:pt x="14" y="7"/>
                        <a:pt x="22" y="4"/>
                      </a:cubicBezTo>
                      <a:close/>
                      <a:moveTo>
                        <a:pt x="22" y="4"/>
                      </a:moveTo>
                      <a:cubicBezTo>
                        <a:pt x="22" y="4"/>
                        <a:pt x="22" y="4"/>
                        <a:pt x="22" y="4"/>
                      </a:cubicBezTo>
                    </a:path>
                  </a:pathLst>
                </a:custGeom>
                <a:grpFill/>
                <a:ln w="38100">
                  <a:solidFill>
                    <a:schemeClr val="bg1"/>
                  </a:solidFill>
                  <a:round/>
                </a:ln>
              </p:spPr>
              <p:txBody>
                <a:bodyPr anchor="ctr"/>
                <a:lstStyle/>
                <a:p>
                  <a:pPr algn="ctr"/>
                  <a:endParaRPr/>
                </a:p>
              </p:txBody>
            </p:sp>
          </p:grpSp>
          <p:sp>
            <p:nvSpPr>
              <p:cNvPr id="70" name="Freeform: Shape 154"/>
              <p:cNvSpPr/>
              <p:nvPr/>
            </p:nvSpPr>
            <p:spPr bwMode="auto">
              <a:xfrm>
                <a:off x="5683958" y="2188697"/>
                <a:ext cx="193560" cy="193558"/>
              </a:xfrm>
              <a:custGeom>
                <a:avLst/>
                <a:gdLst/>
                <a:ahLst/>
                <a:cxnLst>
                  <a:cxn ang="0">
                    <a:pos x="77" y="14"/>
                  </a:cxn>
                  <a:cxn ang="0">
                    <a:pos x="51" y="34"/>
                  </a:cxn>
                  <a:cxn ang="0">
                    <a:pos x="0" y="54"/>
                  </a:cxn>
                  <a:cxn ang="0">
                    <a:pos x="23" y="80"/>
                  </a:cxn>
                  <a:cxn ang="0">
                    <a:pos x="31" y="123"/>
                  </a:cxn>
                  <a:cxn ang="0">
                    <a:pos x="54" y="115"/>
                  </a:cxn>
                  <a:cxn ang="0">
                    <a:pos x="50" y="103"/>
                  </a:cxn>
                  <a:cxn ang="0">
                    <a:pos x="50" y="76"/>
                  </a:cxn>
                  <a:cxn ang="0">
                    <a:pos x="51" y="74"/>
                  </a:cxn>
                  <a:cxn ang="0">
                    <a:pos x="52" y="73"/>
                  </a:cxn>
                  <a:cxn ang="0">
                    <a:pos x="53" y="73"/>
                  </a:cxn>
                  <a:cxn ang="0">
                    <a:pos x="77" y="94"/>
                  </a:cxn>
                  <a:cxn ang="0">
                    <a:pos x="123" y="54"/>
                  </a:cxn>
                  <a:cxn ang="0">
                    <a:pos x="77" y="54"/>
                  </a:cxn>
                  <a:cxn ang="0">
                    <a:pos x="88" y="42"/>
                  </a:cxn>
                  <a:cxn ang="0">
                    <a:pos x="88" y="65"/>
                  </a:cxn>
                  <a:cxn ang="0">
                    <a:pos x="77" y="54"/>
                  </a:cxn>
                  <a:cxn ang="0">
                    <a:pos x="15" y="42"/>
                  </a:cxn>
                  <a:cxn ang="0">
                    <a:pos x="38" y="54"/>
                  </a:cxn>
                  <a:cxn ang="0">
                    <a:pos x="15" y="65"/>
                  </a:cxn>
                  <a:cxn ang="0">
                    <a:pos x="46" y="115"/>
                  </a:cxn>
                  <a:cxn ang="0">
                    <a:pos x="31" y="80"/>
                  </a:cxn>
                  <a:cxn ang="0">
                    <a:pos x="31" y="73"/>
                  </a:cxn>
                  <a:cxn ang="0">
                    <a:pos x="43" y="73"/>
                  </a:cxn>
                  <a:cxn ang="0">
                    <a:pos x="42" y="103"/>
                  </a:cxn>
                  <a:cxn ang="0">
                    <a:pos x="46" y="112"/>
                  </a:cxn>
                  <a:cxn ang="0">
                    <a:pos x="51" y="65"/>
                  </a:cxn>
                  <a:cxn ang="0">
                    <a:pos x="50" y="65"/>
                  </a:cxn>
                  <a:cxn ang="0">
                    <a:pos x="50" y="42"/>
                  </a:cxn>
                  <a:cxn ang="0">
                    <a:pos x="71" y="34"/>
                  </a:cxn>
                  <a:cxn ang="0">
                    <a:pos x="71" y="73"/>
                  </a:cxn>
                  <a:cxn ang="0">
                    <a:pos x="96" y="100"/>
                  </a:cxn>
                  <a:cxn ang="0">
                    <a:pos x="88" y="73"/>
                  </a:cxn>
                  <a:cxn ang="0">
                    <a:pos x="88" y="34"/>
                  </a:cxn>
                  <a:cxn ang="0">
                    <a:pos x="96" y="8"/>
                  </a:cxn>
                  <a:cxn ang="0">
                    <a:pos x="96" y="100"/>
                  </a:cxn>
                  <a:cxn ang="0">
                    <a:pos x="96" y="100"/>
                  </a:cxn>
                </a:cxnLst>
                <a:rect l="0" t="0" r="r" b="b"/>
                <a:pathLst>
                  <a:path w="123" h="123">
                    <a:moveTo>
                      <a:pt x="96" y="0"/>
                    </a:moveTo>
                    <a:cubicBezTo>
                      <a:pt x="88" y="0"/>
                      <a:pt x="82" y="5"/>
                      <a:pt x="77" y="14"/>
                    </a:cubicBezTo>
                    <a:cubicBezTo>
                      <a:pt x="77" y="14"/>
                      <a:pt x="77" y="14"/>
                      <a:pt x="77" y="14"/>
                    </a:cubicBezTo>
                    <a:cubicBezTo>
                      <a:pt x="71" y="26"/>
                      <a:pt x="61" y="34"/>
                      <a:pt x="51" y="34"/>
                    </a:cubicBezTo>
                    <a:cubicBezTo>
                      <a:pt x="15" y="34"/>
                      <a:pt x="15" y="34"/>
                      <a:pt x="15" y="34"/>
                    </a:cubicBezTo>
                    <a:cubicBezTo>
                      <a:pt x="7" y="34"/>
                      <a:pt x="0" y="43"/>
                      <a:pt x="0" y="54"/>
                    </a:cubicBezTo>
                    <a:cubicBezTo>
                      <a:pt x="0" y="64"/>
                      <a:pt x="7" y="73"/>
                      <a:pt x="15" y="73"/>
                    </a:cubicBezTo>
                    <a:cubicBezTo>
                      <a:pt x="20" y="73"/>
                      <a:pt x="23" y="76"/>
                      <a:pt x="23" y="80"/>
                    </a:cubicBezTo>
                    <a:cubicBezTo>
                      <a:pt x="23" y="115"/>
                      <a:pt x="23" y="115"/>
                      <a:pt x="23" y="115"/>
                    </a:cubicBezTo>
                    <a:cubicBezTo>
                      <a:pt x="23" y="119"/>
                      <a:pt x="26" y="123"/>
                      <a:pt x="31" y="123"/>
                    </a:cubicBezTo>
                    <a:cubicBezTo>
                      <a:pt x="46" y="123"/>
                      <a:pt x="46" y="123"/>
                      <a:pt x="46" y="123"/>
                    </a:cubicBezTo>
                    <a:cubicBezTo>
                      <a:pt x="50" y="123"/>
                      <a:pt x="54" y="119"/>
                      <a:pt x="54" y="115"/>
                    </a:cubicBezTo>
                    <a:cubicBezTo>
                      <a:pt x="54" y="111"/>
                      <a:pt x="54" y="111"/>
                      <a:pt x="54" y="111"/>
                    </a:cubicBezTo>
                    <a:cubicBezTo>
                      <a:pt x="54" y="107"/>
                      <a:pt x="50" y="106"/>
                      <a:pt x="50" y="103"/>
                    </a:cubicBezTo>
                    <a:cubicBezTo>
                      <a:pt x="50" y="77"/>
                      <a:pt x="50" y="77"/>
                      <a:pt x="50" y="77"/>
                    </a:cubicBezTo>
                    <a:cubicBezTo>
                      <a:pt x="50" y="76"/>
                      <a:pt x="50" y="76"/>
                      <a:pt x="50" y="76"/>
                    </a:cubicBezTo>
                    <a:cubicBezTo>
                      <a:pt x="50" y="76"/>
                      <a:pt x="50" y="75"/>
                      <a:pt x="50" y="75"/>
                    </a:cubicBezTo>
                    <a:cubicBezTo>
                      <a:pt x="50" y="75"/>
                      <a:pt x="51" y="75"/>
                      <a:pt x="51" y="74"/>
                    </a:cubicBezTo>
                    <a:cubicBezTo>
                      <a:pt x="51" y="74"/>
                      <a:pt x="51" y="74"/>
                      <a:pt x="52" y="73"/>
                    </a:cubicBezTo>
                    <a:cubicBezTo>
                      <a:pt x="52" y="73"/>
                      <a:pt x="52" y="73"/>
                      <a:pt x="52" y="73"/>
                    </a:cubicBezTo>
                    <a:cubicBezTo>
                      <a:pt x="52" y="73"/>
                      <a:pt x="52" y="73"/>
                      <a:pt x="52" y="73"/>
                    </a:cubicBezTo>
                    <a:cubicBezTo>
                      <a:pt x="52" y="73"/>
                      <a:pt x="53" y="73"/>
                      <a:pt x="53" y="73"/>
                    </a:cubicBezTo>
                    <a:cubicBezTo>
                      <a:pt x="63" y="74"/>
                      <a:pt x="71" y="82"/>
                      <a:pt x="77" y="94"/>
                    </a:cubicBezTo>
                    <a:cubicBezTo>
                      <a:pt x="77" y="94"/>
                      <a:pt x="77" y="94"/>
                      <a:pt x="77" y="94"/>
                    </a:cubicBezTo>
                    <a:cubicBezTo>
                      <a:pt x="82" y="102"/>
                      <a:pt x="88" y="107"/>
                      <a:pt x="96" y="107"/>
                    </a:cubicBezTo>
                    <a:cubicBezTo>
                      <a:pt x="114" y="107"/>
                      <a:pt x="123" y="80"/>
                      <a:pt x="123" y="54"/>
                    </a:cubicBezTo>
                    <a:cubicBezTo>
                      <a:pt x="123" y="27"/>
                      <a:pt x="114" y="0"/>
                      <a:pt x="96" y="0"/>
                    </a:cubicBezTo>
                    <a:close/>
                    <a:moveTo>
                      <a:pt x="77" y="54"/>
                    </a:moveTo>
                    <a:cubicBezTo>
                      <a:pt x="77" y="50"/>
                      <a:pt x="77" y="46"/>
                      <a:pt x="77" y="42"/>
                    </a:cubicBezTo>
                    <a:cubicBezTo>
                      <a:pt x="88" y="42"/>
                      <a:pt x="88" y="42"/>
                      <a:pt x="88" y="42"/>
                    </a:cubicBezTo>
                    <a:cubicBezTo>
                      <a:pt x="92" y="42"/>
                      <a:pt x="96" y="47"/>
                      <a:pt x="96" y="54"/>
                    </a:cubicBezTo>
                    <a:cubicBezTo>
                      <a:pt x="96" y="60"/>
                      <a:pt x="92" y="65"/>
                      <a:pt x="88" y="65"/>
                    </a:cubicBezTo>
                    <a:cubicBezTo>
                      <a:pt x="77" y="65"/>
                      <a:pt x="77" y="65"/>
                      <a:pt x="77" y="65"/>
                    </a:cubicBezTo>
                    <a:cubicBezTo>
                      <a:pt x="77" y="61"/>
                      <a:pt x="77" y="58"/>
                      <a:pt x="77" y="54"/>
                    </a:cubicBezTo>
                    <a:close/>
                    <a:moveTo>
                      <a:pt x="8" y="54"/>
                    </a:moveTo>
                    <a:cubicBezTo>
                      <a:pt x="8" y="47"/>
                      <a:pt x="11" y="42"/>
                      <a:pt x="15" y="42"/>
                    </a:cubicBezTo>
                    <a:cubicBezTo>
                      <a:pt x="42" y="42"/>
                      <a:pt x="42" y="42"/>
                      <a:pt x="42" y="42"/>
                    </a:cubicBezTo>
                    <a:cubicBezTo>
                      <a:pt x="40" y="45"/>
                      <a:pt x="38" y="49"/>
                      <a:pt x="38" y="54"/>
                    </a:cubicBezTo>
                    <a:cubicBezTo>
                      <a:pt x="38" y="58"/>
                      <a:pt x="40" y="62"/>
                      <a:pt x="42" y="65"/>
                    </a:cubicBezTo>
                    <a:cubicBezTo>
                      <a:pt x="15" y="65"/>
                      <a:pt x="15" y="65"/>
                      <a:pt x="15" y="65"/>
                    </a:cubicBezTo>
                    <a:cubicBezTo>
                      <a:pt x="11" y="65"/>
                      <a:pt x="8" y="60"/>
                      <a:pt x="8" y="54"/>
                    </a:cubicBezTo>
                    <a:close/>
                    <a:moveTo>
                      <a:pt x="46" y="115"/>
                    </a:moveTo>
                    <a:cubicBezTo>
                      <a:pt x="31" y="115"/>
                      <a:pt x="31" y="115"/>
                      <a:pt x="31" y="115"/>
                    </a:cubicBezTo>
                    <a:cubicBezTo>
                      <a:pt x="31" y="80"/>
                      <a:pt x="31" y="80"/>
                      <a:pt x="31" y="80"/>
                    </a:cubicBezTo>
                    <a:cubicBezTo>
                      <a:pt x="31" y="78"/>
                      <a:pt x="30" y="75"/>
                      <a:pt x="29" y="73"/>
                    </a:cubicBezTo>
                    <a:cubicBezTo>
                      <a:pt x="31" y="73"/>
                      <a:pt x="31" y="73"/>
                      <a:pt x="31" y="73"/>
                    </a:cubicBezTo>
                    <a:cubicBezTo>
                      <a:pt x="31" y="73"/>
                      <a:pt x="31" y="73"/>
                      <a:pt x="31" y="73"/>
                    </a:cubicBezTo>
                    <a:cubicBezTo>
                      <a:pt x="43" y="73"/>
                      <a:pt x="43" y="73"/>
                      <a:pt x="43" y="73"/>
                    </a:cubicBezTo>
                    <a:cubicBezTo>
                      <a:pt x="42" y="74"/>
                      <a:pt x="42" y="75"/>
                      <a:pt x="42" y="77"/>
                    </a:cubicBezTo>
                    <a:cubicBezTo>
                      <a:pt x="42" y="103"/>
                      <a:pt x="42" y="103"/>
                      <a:pt x="42" y="103"/>
                    </a:cubicBezTo>
                    <a:cubicBezTo>
                      <a:pt x="42" y="107"/>
                      <a:pt x="44" y="110"/>
                      <a:pt x="46" y="111"/>
                    </a:cubicBezTo>
                    <a:cubicBezTo>
                      <a:pt x="46" y="111"/>
                      <a:pt x="46" y="111"/>
                      <a:pt x="46" y="112"/>
                    </a:cubicBezTo>
                    <a:lnTo>
                      <a:pt x="46" y="115"/>
                    </a:lnTo>
                    <a:close/>
                    <a:moveTo>
                      <a:pt x="51" y="65"/>
                    </a:moveTo>
                    <a:cubicBezTo>
                      <a:pt x="50" y="65"/>
                      <a:pt x="50" y="65"/>
                      <a:pt x="50" y="65"/>
                    </a:cubicBezTo>
                    <a:cubicBezTo>
                      <a:pt x="50" y="65"/>
                      <a:pt x="50" y="65"/>
                      <a:pt x="50" y="65"/>
                    </a:cubicBezTo>
                    <a:cubicBezTo>
                      <a:pt x="46" y="65"/>
                      <a:pt x="42" y="60"/>
                      <a:pt x="42" y="54"/>
                    </a:cubicBezTo>
                    <a:cubicBezTo>
                      <a:pt x="42" y="47"/>
                      <a:pt x="46" y="42"/>
                      <a:pt x="50" y="42"/>
                    </a:cubicBezTo>
                    <a:cubicBezTo>
                      <a:pt x="51" y="42"/>
                      <a:pt x="51" y="42"/>
                      <a:pt x="51" y="42"/>
                    </a:cubicBezTo>
                    <a:cubicBezTo>
                      <a:pt x="58" y="42"/>
                      <a:pt x="65" y="39"/>
                      <a:pt x="71" y="34"/>
                    </a:cubicBezTo>
                    <a:cubicBezTo>
                      <a:pt x="70" y="40"/>
                      <a:pt x="69" y="47"/>
                      <a:pt x="69" y="54"/>
                    </a:cubicBezTo>
                    <a:cubicBezTo>
                      <a:pt x="69" y="60"/>
                      <a:pt x="70" y="67"/>
                      <a:pt x="71" y="73"/>
                    </a:cubicBezTo>
                    <a:cubicBezTo>
                      <a:pt x="65" y="68"/>
                      <a:pt x="58" y="65"/>
                      <a:pt x="51" y="65"/>
                    </a:cubicBezTo>
                    <a:close/>
                    <a:moveTo>
                      <a:pt x="96" y="100"/>
                    </a:moveTo>
                    <a:cubicBezTo>
                      <a:pt x="88" y="100"/>
                      <a:pt x="82" y="89"/>
                      <a:pt x="79" y="73"/>
                    </a:cubicBezTo>
                    <a:cubicBezTo>
                      <a:pt x="88" y="73"/>
                      <a:pt x="88" y="73"/>
                      <a:pt x="88" y="73"/>
                    </a:cubicBezTo>
                    <a:cubicBezTo>
                      <a:pt x="97" y="73"/>
                      <a:pt x="104" y="64"/>
                      <a:pt x="104" y="54"/>
                    </a:cubicBezTo>
                    <a:cubicBezTo>
                      <a:pt x="104" y="43"/>
                      <a:pt x="97" y="34"/>
                      <a:pt x="88" y="34"/>
                    </a:cubicBezTo>
                    <a:cubicBezTo>
                      <a:pt x="79" y="34"/>
                      <a:pt x="79" y="34"/>
                      <a:pt x="79" y="34"/>
                    </a:cubicBezTo>
                    <a:cubicBezTo>
                      <a:pt x="82" y="19"/>
                      <a:pt x="88" y="8"/>
                      <a:pt x="96" y="8"/>
                    </a:cubicBezTo>
                    <a:cubicBezTo>
                      <a:pt x="107" y="8"/>
                      <a:pt x="115" y="28"/>
                      <a:pt x="115" y="54"/>
                    </a:cubicBezTo>
                    <a:cubicBezTo>
                      <a:pt x="115" y="79"/>
                      <a:pt x="107" y="100"/>
                      <a:pt x="96" y="100"/>
                    </a:cubicBezTo>
                    <a:close/>
                    <a:moveTo>
                      <a:pt x="96" y="100"/>
                    </a:moveTo>
                    <a:cubicBezTo>
                      <a:pt x="96" y="100"/>
                      <a:pt x="96" y="100"/>
                      <a:pt x="96" y="100"/>
                    </a:cubicBezTo>
                  </a:path>
                </a:pathLst>
              </a:custGeom>
              <a:solidFill>
                <a:schemeClr val="bg1"/>
              </a:solidFill>
              <a:ln w="38100">
                <a:solidFill>
                  <a:schemeClr val="bg1"/>
                </a:solidFill>
                <a:round/>
              </a:ln>
            </p:spPr>
            <p:txBody>
              <a:bodyPr anchor="ctr"/>
              <a:lstStyle/>
              <a:p>
                <a:pPr algn="ctr"/>
                <a:endParaRPr/>
              </a:p>
            </p:txBody>
          </p:sp>
          <p:sp>
            <p:nvSpPr>
              <p:cNvPr id="71" name="Freeform: Shape 155"/>
              <p:cNvSpPr/>
              <p:nvPr/>
            </p:nvSpPr>
            <p:spPr bwMode="auto">
              <a:xfrm>
                <a:off x="5531542" y="2544132"/>
                <a:ext cx="193560" cy="132166"/>
              </a:xfrm>
              <a:custGeom>
                <a:avLst/>
                <a:gdLst/>
                <a:ahLst/>
                <a:cxnLst>
                  <a:cxn ang="0">
                    <a:pos x="115" y="4"/>
                  </a:cxn>
                  <a:cxn ang="0">
                    <a:pos x="112" y="4"/>
                  </a:cxn>
                  <a:cxn ang="0">
                    <a:pos x="107" y="6"/>
                  </a:cxn>
                  <a:cxn ang="0">
                    <a:pos x="96" y="16"/>
                  </a:cxn>
                  <a:cxn ang="0">
                    <a:pos x="96" y="12"/>
                  </a:cxn>
                  <a:cxn ang="0">
                    <a:pos x="85" y="0"/>
                  </a:cxn>
                  <a:cxn ang="0">
                    <a:pos x="12" y="0"/>
                  </a:cxn>
                  <a:cxn ang="0">
                    <a:pos x="0" y="12"/>
                  </a:cxn>
                  <a:cxn ang="0">
                    <a:pos x="0" y="73"/>
                  </a:cxn>
                  <a:cxn ang="0">
                    <a:pos x="12" y="84"/>
                  </a:cxn>
                  <a:cxn ang="0">
                    <a:pos x="85" y="84"/>
                  </a:cxn>
                  <a:cxn ang="0">
                    <a:pos x="96" y="73"/>
                  </a:cxn>
                  <a:cxn ang="0">
                    <a:pos x="96" y="68"/>
                  </a:cxn>
                  <a:cxn ang="0">
                    <a:pos x="107" y="78"/>
                  </a:cxn>
                  <a:cxn ang="0">
                    <a:pos x="112" y="81"/>
                  </a:cxn>
                  <a:cxn ang="0">
                    <a:pos x="115" y="81"/>
                  </a:cxn>
                  <a:cxn ang="0">
                    <a:pos x="123" y="73"/>
                  </a:cxn>
                  <a:cxn ang="0">
                    <a:pos x="123" y="12"/>
                  </a:cxn>
                  <a:cxn ang="0">
                    <a:pos x="115" y="4"/>
                  </a:cxn>
                  <a:cxn ang="0">
                    <a:pos x="12" y="77"/>
                  </a:cxn>
                  <a:cxn ang="0">
                    <a:pos x="8" y="73"/>
                  </a:cxn>
                  <a:cxn ang="0">
                    <a:pos x="8" y="12"/>
                  </a:cxn>
                  <a:cxn ang="0">
                    <a:pos x="12" y="8"/>
                  </a:cxn>
                  <a:cxn ang="0">
                    <a:pos x="85" y="8"/>
                  </a:cxn>
                  <a:cxn ang="0">
                    <a:pos x="89" y="12"/>
                  </a:cxn>
                  <a:cxn ang="0">
                    <a:pos x="89" y="73"/>
                  </a:cxn>
                  <a:cxn ang="0">
                    <a:pos x="85" y="77"/>
                  </a:cxn>
                  <a:cxn ang="0">
                    <a:pos x="12" y="77"/>
                  </a:cxn>
                  <a:cxn ang="0">
                    <a:pos x="115" y="73"/>
                  </a:cxn>
                  <a:cxn ang="0">
                    <a:pos x="112" y="73"/>
                  </a:cxn>
                  <a:cxn ang="0">
                    <a:pos x="96" y="58"/>
                  </a:cxn>
                  <a:cxn ang="0">
                    <a:pos x="96" y="58"/>
                  </a:cxn>
                  <a:cxn ang="0">
                    <a:pos x="92" y="54"/>
                  </a:cxn>
                  <a:cxn ang="0">
                    <a:pos x="92" y="31"/>
                  </a:cxn>
                  <a:cxn ang="0">
                    <a:pos x="112" y="12"/>
                  </a:cxn>
                  <a:cxn ang="0">
                    <a:pos x="115" y="12"/>
                  </a:cxn>
                  <a:cxn ang="0">
                    <a:pos x="115" y="73"/>
                  </a:cxn>
                  <a:cxn ang="0">
                    <a:pos x="115" y="73"/>
                  </a:cxn>
                  <a:cxn ang="0">
                    <a:pos x="115" y="73"/>
                  </a:cxn>
                </a:cxnLst>
                <a:rect l="0" t="0" r="r" b="b"/>
                <a:pathLst>
                  <a:path w="123" h="84">
                    <a:moveTo>
                      <a:pt x="115" y="4"/>
                    </a:moveTo>
                    <a:cubicBezTo>
                      <a:pt x="112" y="4"/>
                      <a:pt x="112" y="4"/>
                      <a:pt x="112" y="4"/>
                    </a:cubicBezTo>
                    <a:cubicBezTo>
                      <a:pt x="110" y="4"/>
                      <a:pt x="108" y="5"/>
                      <a:pt x="107" y="6"/>
                    </a:cubicBezTo>
                    <a:cubicBezTo>
                      <a:pt x="96" y="16"/>
                      <a:pt x="96" y="16"/>
                      <a:pt x="96" y="16"/>
                    </a:cubicBezTo>
                    <a:cubicBezTo>
                      <a:pt x="96" y="12"/>
                      <a:pt x="96" y="12"/>
                      <a:pt x="96" y="12"/>
                    </a:cubicBezTo>
                    <a:cubicBezTo>
                      <a:pt x="96" y="5"/>
                      <a:pt x="91" y="0"/>
                      <a:pt x="85" y="0"/>
                    </a:cubicBezTo>
                    <a:cubicBezTo>
                      <a:pt x="12" y="0"/>
                      <a:pt x="12" y="0"/>
                      <a:pt x="12" y="0"/>
                    </a:cubicBezTo>
                    <a:cubicBezTo>
                      <a:pt x="6" y="0"/>
                      <a:pt x="0" y="5"/>
                      <a:pt x="0" y="12"/>
                    </a:cubicBezTo>
                    <a:cubicBezTo>
                      <a:pt x="0" y="73"/>
                      <a:pt x="0" y="73"/>
                      <a:pt x="0" y="73"/>
                    </a:cubicBezTo>
                    <a:cubicBezTo>
                      <a:pt x="0" y="79"/>
                      <a:pt x="6" y="84"/>
                      <a:pt x="12" y="84"/>
                    </a:cubicBezTo>
                    <a:cubicBezTo>
                      <a:pt x="85" y="84"/>
                      <a:pt x="85" y="84"/>
                      <a:pt x="85" y="84"/>
                    </a:cubicBezTo>
                    <a:cubicBezTo>
                      <a:pt x="91" y="84"/>
                      <a:pt x="96" y="79"/>
                      <a:pt x="96" y="73"/>
                    </a:cubicBezTo>
                    <a:cubicBezTo>
                      <a:pt x="96" y="68"/>
                      <a:pt x="96" y="68"/>
                      <a:pt x="96" y="68"/>
                    </a:cubicBezTo>
                    <a:cubicBezTo>
                      <a:pt x="107" y="78"/>
                      <a:pt x="107" y="78"/>
                      <a:pt x="107" y="78"/>
                    </a:cubicBezTo>
                    <a:cubicBezTo>
                      <a:pt x="108" y="80"/>
                      <a:pt x="110" y="81"/>
                      <a:pt x="112" y="81"/>
                    </a:cubicBezTo>
                    <a:cubicBezTo>
                      <a:pt x="115" y="81"/>
                      <a:pt x="115" y="81"/>
                      <a:pt x="115" y="81"/>
                    </a:cubicBezTo>
                    <a:cubicBezTo>
                      <a:pt x="120" y="81"/>
                      <a:pt x="123" y="77"/>
                      <a:pt x="123" y="73"/>
                    </a:cubicBezTo>
                    <a:cubicBezTo>
                      <a:pt x="123" y="12"/>
                      <a:pt x="123" y="12"/>
                      <a:pt x="123" y="12"/>
                    </a:cubicBezTo>
                    <a:cubicBezTo>
                      <a:pt x="123" y="7"/>
                      <a:pt x="120" y="4"/>
                      <a:pt x="115" y="4"/>
                    </a:cubicBezTo>
                    <a:close/>
                    <a:moveTo>
                      <a:pt x="12" y="77"/>
                    </a:moveTo>
                    <a:cubicBezTo>
                      <a:pt x="10" y="77"/>
                      <a:pt x="8" y="75"/>
                      <a:pt x="8" y="73"/>
                    </a:cubicBezTo>
                    <a:cubicBezTo>
                      <a:pt x="8" y="12"/>
                      <a:pt x="8" y="12"/>
                      <a:pt x="8" y="12"/>
                    </a:cubicBezTo>
                    <a:cubicBezTo>
                      <a:pt x="8" y="9"/>
                      <a:pt x="10" y="8"/>
                      <a:pt x="12" y="8"/>
                    </a:cubicBezTo>
                    <a:cubicBezTo>
                      <a:pt x="85" y="8"/>
                      <a:pt x="85" y="8"/>
                      <a:pt x="85" y="8"/>
                    </a:cubicBezTo>
                    <a:cubicBezTo>
                      <a:pt x="87" y="8"/>
                      <a:pt x="89" y="9"/>
                      <a:pt x="89" y="12"/>
                    </a:cubicBezTo>
                    <a:cubicBezTo>
                      <a:pt x="89" y="73"/>
                      <a:pt x="89" y="73"/>
                      <a:pt x="89" y="73"/>
                    </a:cubicBezTo>
                    <a:cubicBezTo>
                      <a:pt x="89" y="75"/>
                      <a:pt x="87" y="77"/>
                      <a:pt x="85" y="77"/>
                    </a:cubicBezTo>
                    <a:lnTo>
                      <a:pt x="12" y="77"/>
                    </a:lnTo>
                    <a:close/>
                    <a:moveTo>
                      <a:pt x="115" y="73"/>
                    </a:moveTo>
                    <a:cubicBezTo>
                      <a:pt x="112" y="73"/>
                      <a:pt x="112" y="73"/>
                      <a:pt x="112" y="73"/>
                    </a:cubicBezTo>
                    <a:cubicBezTo>
                      <a:pt x="96" y="58"/>
                      <a:pt x="96" y="58"/>
                      <a:pt x="96" y="58"/>
                    </a:cubicBezTo>
                    <a:cubicBezTo>
                      <a:pt x="96" y="58"/>
                      <a:pt x="96" y="58"/>
                      <a:pt x="96" y="58"/>
                    </a:cubicBezTo>
                    <a:cubicBezTo>
                      <a:pt x="92" y="54"/>
                      <a:pt x="92" y="54"/>
                      <a:pt x="92" y="54"/>
                    </a:cubicBezTo>
                    <a:cubicBezTo>
                      <a:pt x="92" y="31"/>
                      <a:pt x="92" y="31"/>
                      <a:pt x="92" y="31"/>
                    </a:cubicBezTo>
                    <a:cubicBezTo>
                      <a:pt x="112" y="12"/>
                      <a:pt x="112" y="12"/>
                      <a:pt x="112" y="12"/>
                    </a:cubicBezTo>
                    <a:cubicBezTo>
                      <a:pt x="115" y="12"/>
                      <a:pt x="115" y="12"/>
                      <a:pt x="115" y="12"/>
                    </a:cubicBezTo>
                    <a:lnTo>
                      <a:pt x="115" y="73"/>
                    </a:lnTo>
                    <a:close/>
                    <a:moveTo>
                      <a:pt x="115" y="73"/>
                    </a:moveTo>
                    <a:cubicBezTo>
                      <a:pt x="115" y="73"/>
                      <a:pt x="115" y="73"/>
                      <a:pt x="115" y="73"/>
                    </a:cubicBezTo>
                  </a:path>
                </a:pathLst>
              </a:custGeom>
              <a:solidFill>
                <a:schemeClr val="bg1"/>
              </a:solidFill>
              <a:ln w="38100">
                <a:solidFill>
                  <a:schemeClr val="bg1"/>
                </a:solidFill>
                <a:round/>
              </a:ln>
            </p:spPr>
            <p:txBody>
              <a:bodyPr anchor="ctr"/>
              <a:lstStyle/>
              <a:p>
                <a:pPr algn="ctr"/>
                <a:endParaRPr/>
              </a:p>
            </p:txBody>
          </p:sp>
          <p:sp>
            <p:nvSpPr>
              <p:cNvPr id="72" name="Freeform: Shape 156"/>
              <p:cNvSpPr/>
              <p:nvPr/>
            </p:nvSpPr>
            <p:spPr bwMode="auto">
              <a:xfrm>
                <a:off x="5211144" y="2665593"/>
                <a:ext cx="192706" cy="144954"/>
              </a:xfrm>
              <a:custGeom>
                <a:avLst/>
                <a:gdLst/>
                <a:ahLst/>
                <a:cxnLst>
                  <a:cxn ang="0">
                    <a:pos x="101" y="2"/>
                  </a:cxn>
                  <a:cxn ang="0">
                    <a:pos x="27" y="0"/>
                  </a:cxn>
                  <a:cxn ang="0">
                    <a:pos x="2" y="22"/>
                  </a:cxn>
                  <a:cxn ang="0">
                    <a:pos x="2" y="32"/>
                  </a:cxn>
                  <a:cxn ang="0">
                    <a:pos x="61" y="92"/>
                  </a:cxn>
                  <a:cxn ang="0">
                    <a:pos x="121" y="32"/>
                  </a:cxn>
                  <a:cxn ang="0">
                    <a:pos x="120" y="22"/>
                  </a:cxn>
                  <a:cxn ang="0">
                    <a:pos x="86" y="14"/>
                  </a:cxn>
                  <a:cxn ang="0">
                    <a:pos x="93" y="8"/>
                  </a:cxn>
                  <a:cxn ang="0">
                    <a:pos x="76" y="27"/>
                  </a:cxn>
                  <a:cxn ang="0">
                    <a:pos x="93" y="27"/>
                  </a:cxn>
                  <a:cxn ang="0">
                    <a:pos x="73" y="25"/>
                  </a:cxn>
                  <a:cxn ang="0">
                    <a:pos x="75" y="9"/>
                  </a:cxn>
                  <a:cxn ang="0">
                    <a:pos x="70" y="27"/>
                  </a:cxn>
                  <a:cxn ang="0">
                    <a:pos x="61" y="20"/>
                  </a:cxn>
                  <a:cxn ang="0">
                    <a:pos x="70" y="8"/>
                  </a:cxn>
                  <a:cxn ang="0">
                    <a:pos x="53" y="8"/>
                  </a:cxn>
                  <a:cxn ang="0">
                    <a:pos x="58" y="17"/>
                  </a:cxn>
                  <a:cxn ang="0">
                    <a:pos x="40" y="16"/>
                  </a:cxn>
                  <a:cxn ang="0">
                    <a:pos x="58" y="17"/>
                  </a:cxn>
                  <a:cxn ang="0">
                    <a:pos x="30" y="27"/>
                  </a:cxn>
                  <a:cxn ang="0">
                    <a:pos x="47" y="27"/>
                  </a:cxn>
                  <a:cxn ang="0">
                    <a:pos x="37" y="14"/>
                  </a:cxn>
                  <a:cxn ang="0">
                    <a:pos x="43" y="8"/>
                  </a:cxn>
                  <a:cxn ang="0">
                    <a:pos x="34" y="17"/>
                  </a:cxn>
                  <a:cxn ang="0">
                    <a:pos x="8" y="27"/>
                  </a:cxn>
                  <a:cxn ang="0">
                    <a:pos x="11" y="31"/>
                  </a:cxn>
                  <a:cxn ang="0">
                    <a:pos x="49" y="71"/>
                  </a:cxn>
                  <a:cxn ang="0">
                    <a:pos x="29" y="31"/>
                  </a:cxn>
                  <a:cxn ang="0">
                    <a:pos x="57" y="78"/>
                  </a:cxn>
                  <a:cxn ang="0">
                    <a:pos x="52" y="31"/>
                  </a:cxn>
                  <a:cxn ang="0">
                    <a:pos x="61" y="79"/>
                  </a:cxn>
                  <a:cxn ang="0">
                    <a:pos x="65" y="78"/>
                  </a:cxn>
                  <a:cxn ang="0">
                    <a:pos x="94" y="31"/>
                  </a:cxn>
                  <a:cxn ang="0">
                    <a:pos x="74" y="71"/>
                  </a:cxn>
                  <a:cxn ang="0">
                    <a:pos x="112" y="31"/>
                  </a:cxn>
                  <a:cxn ang="0">
                    <a:pos x="99" y="27"/>
                  </a:cxn>
                  <a:cxn ang="0">
                    <a:pos x="97" y="9"/>
                  </a:cxn>
                  <a:cxn ang="0">
                    <a:pos x="99" y="27"/>
                  </a:cxn>
                  <a:cxn ang="0">
                    <a:pos x="99" y="27"/>
                  </a:cxn>
                </a:cxnLst>
                <a:rect l="0" t="0" r="r" b="b"/>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38100">
                <a:solidFill>
                  <a:schemeClr val="bg1"/>
                </a:solidFill>
                <a:round/>
              </a:ln>
            </p:spPr>
            <p:txBody>
              <a:bodyPr anchor="ctr"/>
              <a:lstStyle/>
              <a:p>
                <a:pPr algn="ctr"/>
                <a:endParaRPr/>
              </a:p>
            </p:txBody>
          </p:sp>
          <p:grpSp>
            <p:nvGrpSpPr>
              <p:cNvPr id="73" name="Group 157"/>
              <p:cNvGrpSpPr/>
              <p:nvPr/>
            </p:nvGrpSpPr>
            <p:grpSpPr>
              <a:xfrm>
                <a:off x="4896612" y="2493506"/>
                <a:ext cx="193560" cy="193558"/>
                <a:chOff x="8780463" y="1906588"/>
                <a:chExt cx="360363" cy="360363"/>
              </a:xfrm>
              <a:solidFill>
                <a:schemeClr val="bg1"/>
              </a:solidFill>
            </p:grpSpPr>
            <p:sp>
              <p:nvSpPr>
                <p:cNvPr id="74" name="Freeform: Shape 158"/>
                <p:cNvSpPr/>
                <p:nvPr/>
              </p:nvSpPr>
              <p:spPr bwMode="auto">
                <a:xfrm>
                  <a:off x="8780463" y="1938338"/>
                  <a:ext cx="328613" cy="328613"/>
                </a:xfrm>
                <a:custGeom>
                  <a:avLst/>
                  <a:gdLst/>
                  <a:ahLst/>
                  <a:cxnLst>
                    <a:cxn ang="0">
                      <a:pos x="80" y="3"/>
                    </a:cxn>
                    <a:cxn ang="0">
                      <a:pos x="73" y="0"/>
                    </a:cxn>
                    <a:cxn ang="0">
                      <a:pos x="66" y="3"/>
                    </a:cxn>
                    <a:cxn ang="0">
                      <a:pos x="61" y="9"/>
                    </a:cxn>
                    <a:cxn ang="0">
                      <a:pos x="58" y="15"/>
                    </a:cxn>
                    <a:cxn ang="0">
                      <a:pos x="60" y="20"/>
                    </a:cxn>
                    <a:cxn ang="0">
                      <a:pos x="8" y="41"/>
                    </a:cxn>
                    <a:cxn ang="0">
                      <a:pos x="1" y="50"/>
                    </a:cxn>
                    <a:cxn ang="0">
                      <a:pos x="4" y="60"/>
                    </a:cxn>
                    <a:cxn ang="0">
                      <a:pos x="53" y="108"/>
                    </a:cxn>
                    <a:cxn ang="0">
                      <a:pos x="61" y="112"/>
                    </a:cxn>
                    <a:cxn ang="0">
                      <a:pos x="61" y="112"/>
                    </a:cxn>
                    <a:cxn ang="0">
                      <a:pos x="63" y="111"/>
                    </a:cxn>
                    <a:cxn ang="0">
                      <a:pos x="72" y="104"/>
                    </a:cxn>
                    <a:cxn ang="0">
                      <a:pos x="92" y="53"/>
                    </a:cxn>
                    <a:cxn ang="0">
                      <a:pos x="97" y="55"/>
                    </a:cxn>
                    <a:cxn ang="0">
                      <a:pos x="104" y="52"/>
                    </a:cxn>
                    <a:cxn ang="0">
                      <a:pos x="110" y="46"/>
                    </a:cxn>
                    <a:cxn ang="0">
                      <a:pos x="112" y="40"/>
                    </a:cxn>
                    <a:cxn ang="0">
                      <a:pos x="110" y="33"/>
                    </a:cxn>
                    <a:cxn ang="0">
                      <a:pos x="80" y="3"/>
                    </a:cxn>
                    <a:cxn ang="0">
                      <a:pos x="65" y="102"/>
                    </a:cxn>
                    <a:cxn ang="0">
                      <a:pos x="62" y="104"/>
                    </a:cxn>
                    <a:cxn ang="0">
                      <a:pos x="61" y="104"/>
                    </a:cxn>
                    <a:cxn ang="0">
                      <a:pos x="58" y="103"/>
                    </a:cxn>
                    <a:cxn ang="0">
                      <a:pos x="9" y="55"/>
                    </a:cxn>
                    <a:cxn ang="0">
                      <a:pos x="8" y="51"/>
                    </a:cxn>
                    <a:cxn ang="0">
                      <a:pos x="11" y="48"/>
                    </a:cxn>
                    <a:cxn ang="0">
                      <a:pos x="34" y="39"/>
                    </a:cxn>
                    <a:cxn ang="0">
                      <a:pos x="83" y="56"/>
                    </a:cxn>
                    <a:cxn ang="0">
                      <a:pos x="65" y="102"/>
                    </a:cxn>
                    <a:cxn ang="0">
                      <a:pos x="104" y="41"/>
                    </a:cxn>
                    <a:cxn ang="0">
                      <a:pos x="99" y="46"/>
                    </a:cxn>
                    <a:cxn ang="0">
                      <a:pos x="96" y="46"/>
                    </a:cxn>
                    <a:cxn ang="0">
                      <a:pos x="89" y="40"/>
                    </a:cxn>
                    <a:cxn ang="0">
                      <a:pos x="84" y="53"/>
                    </a:cxn>
                    <a:cxn ang="0">
                      <a:pos x="84" y="52"/>
                    </a:cxn>
                    <a:cxn ang="0">
                      <a:pos x="50" y="38"/>
                    </a:cxn>
                    <a:cxn ang="0">
                      <a:pos x="40" y="36"/>
                    </a:cxn>
                    <a:cxn ang="0">
                      <a:pos x="73" y="23"/>
                    </a:cxn>
                    <a:cxn ang="0">
                      <a:pos x="66" y="17"/>
                    </a:cxn>
                    <a:cxn ang="0">
                      <a:pos x="66" y="14"/>
                    </a:cxn>
                    <a:cxn ang="0">
                      <a:pos x="72" y="9"/>
                    </a:cxn>
                    <a:cxn ang="0">
                      <a:pos x="75" y="9"/>
                    </a:cxn>
                    <a:cxn ang="0">
                      <a:pos x="104" y="38"/>
                    </a:cxn>
                    <a:cxn ang="0">
                      <a:pos x="104" y="41"/>
                    </a:cxn>
                    <a:cxn ang="0">
                      <a:pos x="104" y="41"/>
                    </a:cxn>
                    <a:cxn ang="0">
                      <a:pos x="104" y="41"/>
                    </a:cxn>
                  </a:cxnLst>
                  <a:rect l="0" t="0" r="r" b="b"/>
                  <a:pathLst>
                    <a:path w="112" h="112">
                      <a:moveTo>
                        <a:pt x="80" y="3"/>
                      </a:moveTo>
                      <a:cubicBezTo>
                        <a:pt x="78" y="1"/>
                        <a:pt x="76" y="0"/>
                        <a:pt x="73" y="0"/>
                      </a:cubicBezTo>
                      <a:cubicBezTo>
                        <a:pt x="71" y="0"/>
                        <a:pt x="68" y="1"/>
                        <a:pt x="66" y="3"/>
                      </a:cubicBezTo>
                      <a:cubicBezTo>
                        <a:pt x="61" y="9"/>
                        <a:pt x="61" y="9"/>
                        <a:pt x="61" y="9"/>
                      </a:cubicBezTo>
                      <a:cubicBezTo>
                        <a:pt x="59" y="10"/>
                        <a:pt x="58" y="13"/>
                        <a:pt x="58" y="15"/>
                      </a:cubicBezTo>
                      <a:cubicBezTo>
                        <a:pt x="58" y="17"/>
                        <a:pt x="59" y="19"/>
                        <a:pt x="60" y="20"/>
                      </a:cubicBezTo>
                      <a:cubicBezTo>
                        <a:pt x="8" y="41"/>
                        <a:pt x="8" y="41"/>
                        <a:pt x="8" y="41"/>
                      </a:cubicBezTo>
                      <a:cubicBezTo>
                        <a:pt x="4" y="43"/>
                        <a:pt x="2" y="46"/>
                        <a:pt x="1" y="50"/>
                      </a:cubicBezTo>
                      <a:cubicBezTo>
                        <a:pt x="0" y="53"/>
                        <a:pt x="1" y="57"/>
                        <a:pt x="4" y="60"/>
                      </a:cubicBezTo>
                      <a:cubicBezTo>
                        <a:pt x="53" y="108"/>
                        <a:pt x="53" y="108"/>
                        <a:pt x="53" y="108"/>
                      </a:cubicBezTo>
                      <a:cubicBezTo>
                        <a:pt x="55" y="110"/>
                        <a:pt x="58" y="112"/>
                        <a:pt x="61" y="112"/>
                      </a:cubicBezTo>
                      <a:cubicBezTo>
                        <a:pt x="61" y="112"/>
                        <a:pt x="61" y="112"/>
                        <a:pt x="61" y="112"/>
                      </a:cubicBezTo>
                      <a:cubicBezTo>
                        <a:pt x="62" y="112"/>
                        <a:pt x="63" y="112"/>
                        <a:pt x="63" y="111"/>
                      </a:cubicBezTo>
                      <a:cubicBezTo>
                        <a:pt x="67" y="111"/>
                        <a:pt x="70" y="108"/>
                        <a:pt x="72" y="104"/>
                      </a:cubicBezTo>
                      <a:cubicBezTo>
                        <a:pt x="92" y="53"/>
                        <a:pt x="92" y="53"/>
                        <a:pt x="92" y="53"/>
                      </a:cubicBezTo>
                      <a:cubicBezTo>
                        <a:pt x="94" y="54"/>
                        <a:pt x="95" y="55"/>
                        <a:pt x="97" y="55"/>
                      </a:cubicBezTo>
                      <a:cubicBezTo>
                        <a:pt x="100" y="55"/>
                        <a:pt x="102" y="54"/>
                        <a:pt x="104" y="52"/>
                      </a:cubicBezTo>
                      <a:cubicBezTo>
                        <a:pt x="110" y="46"/>
                        <a:pt x="110" y="46"/>
                        <a:pt x="110" y="46"/>
                      </a:cubicBezTo>
                      <a:cubicBezTo>
                        <a:pt x="111" y="45"/>
                        <a:pt x="112" y="42"/>
                        <a:pt x="112" y="40"/>
                      </a:cubicBezTo>
                      <a:cubicBezTo>
                        <a:pt x="112" y="37"/>
                        <a:pt x="111" y="35"/>
                        <a:pt x="110" y="33"/>
                      </a:cubicBezTo>
                      <a:lnTo>
                        <a:pt x="80" y="3"/>
                      </a:lnTo>
                      <a:close/>
                      <a:moveTo>
                        <a:pt x="65" y="102"/>
                      </a:moveTo>
                      <a:cubicBezTo>
                        <a:pt x="64" y="103"/>
                        <a:pt x="63" y="104"/>
                        <a:pt x="62" y="104"/>
                      </a:cubicBezTo>
                      <a:cubicBezTo>
                        <a:pt x="61" y="104"/>
                        <a:pt x="61" y="104"/>
                        <a:pt x="61" y="104"/>
                      </a:cubicBezTo>
                      <a:cubicBezTo>
                        <a:pt x="60" y="104"/>
                        <a:pt x="59" y="104"/>
                        <a:pt x="58" y="103"/>
                      </a:cubicBezTo>
                      <a:cubicBezTo>
                        <a:pt x="9" y="55"/>
                        <a:pt x="9" y="55"/>
                        <a:pt x="9" y="55"/>
                      </a:cubicBezTo>
                      <a:cubicBezTo>
                        <a:pt x="9" y="54"/>
                        <a:pt x="8" y="52"/>
                        <a:pt x="8" y="51"/>
                      </a:cubicBezTo>
                      <a:cubicBezTo>
                        <a:pt x="9" y="50"/>
                        <a:pt x="9" y="49"/>
                        <a:pt x="11" y="48"/>
                      </a:cubicBezTo>
                      <a:cubicBezTo>
                        <a:pt x="34" y="39"/>
                        <a:pt x="34" y="39"/>
                        <a:pt x="34" y="39"/>
                      </a:cubicBezTo>
                      <a:cubicBezTo>
                        <a:pt x="51" y="44"/>
                        <a:pt x="67" y="39"/>
                        <a:pt x="83" y="56"/>
                      </a:cubicBezTo>
                      <a:lnTo>
                        <a:pt x="65" y="102"/>
                      </a:lnTo>
                      <a:close/>
                      <a:moveTo>
                        <a:pt x="104" y="41"/>
                      </a:moveTo>
                      <a:cubicBezTo>
                        <a:pt x="99" y="46"/>
                        <a:pt x="99" y="46"/>
                        <a:pt x="99" y="46"/>
                      </a:cubicBezTo>
                      <a:cubicBezTo>
                        <a:pt x="98" y="47"/>
                        <a:pt x="97" y="47"/>
                        <a:pt x="96" y="46"/>
                      </a:cubicBezTo>
                      <a:cubicBezTo>
                        <a:pt x="89" y="40"/>
                        <a:pt x="89" y="40"/>
                        <a:pt x="89" y="40"/>
                      </a:cubicBezTo>
                      <a:cubicBezTo>
                        <a:pt x="84" y="53"/>
                        <a:pt x="84" y="53"/>
                        <a:pt x="84" y="53"/>
                      </a:cubicBezTo>
                      <a:cubicBezTo>
                        <a:pt x="84" y="52"/>
                        <a:pt x="84" y="52"/>
                        <a:pt x="84" y="52"/>
                      </a:cubicBezTo>
                      <a:cubicBezTo>
                        <a:pt x="73" y="41"/>
                        <a:pt x="61" y="39"/>
                        <a:pt x="50" y="38"/>
                      </a:cubicBezTo>
                      <a:cubicBezTo>
                        <a:pt x="47" y="38"/>
                        <a:pt x="44" y="37"/>
                        <a:pt x="40" y="36"/>
                      </a:cubicBezTo>
                      <a:cubicBezTo>
                        <a:pt x="73" y="23"/>
                        <a:pt x="73" y="23"/>
                        <a:pt x="73" y="23"/>
                      </a:cubicBezTo>
                      <a:cubicBezTo>
                        <a:pt x="66" y="17"/>
                        <a:pt x="66" y="17"/>
                        <a:pt x="66" y="17"/>
                      </a:cubicBezTo>
                      <a:cubicBezTo>
                        <a:pt x="66" y="16"/>
                        <a:pt x="66" y="15"/>
                        <a:pt x="66" y="14"/>
                      </a:cubicBezTo>
                      <a:cubicBezTo>
                        <a:pt x="72" y="9"/>
                        <a:pt x="72" y="9"/>
                        <a:pt x="72" y="9"/>
                      </a:cubicBezTo>
                      <a:cubicBezTo>
                        <a:pt x="73" y="8"/>
                        <a:pt x="74" y="8"/>
                        <a:pt x="75" y="9"/>
                      </a:cubicBezTo>
                      <a:cubicBezTo>
                        <a:pt x="104" y="38"/>
                        <a:pt x="104" y="38"/>
                        <a:pt x="104" y="38"/>
                      </a:cubicBezTo>
                      <a:cubicBezTo>
                        <a:pt x="105" y="39"/>
                        <a:pt x="105" y="40"/>
                        <a:pt x="104" y="41"/>
                      </a:cubicBezTo>
                      <a:close/>
                      <a:moveTo>
                        <a:pt x="104" y="41"/>
                      </a:moveTo>
                      <a:cubicBezTo>
                        <a:pt x="104" y="41"/>
                        <a:pt x="104" y="41"/>
                        <a:pt x="104" y="41"/>
                      </a:cubicBezTo>
                    </a:path>
                  </a:pathLst>
                </a:custGeom>
                <a:grpFill/>
                <a:ln w="38100">
                  <a:solidFill>
                    <a:schemeClr val="bg1"/>
                  </a:solidFill>
                  <a:round/>
                </a:ln>
              </p:spPr>
              <p:txBody>
                <a:bodyPr anchor="ctr"/>
                <a:lstStyle/>
                <a:p>
                  <a:pPr algn="ctr"/>
                  <a:endParaRPr/>
                </a:p>
              </p:txBody>
            </p:sp>
            <p:sp>
              <p:nvSpPr>
                <p:cNvPr id="75" name="Freeform: Shape 159"/>
                <p:cNvSpPr/>
                <p:nvPr/>
              </p:nvSpPr>
              <p:spPr bwMode="auto">
                <a:xfrm>
                  <a:off x="8939213" y="2084388"/>
                  <a:ext cx="55563" cy="57150"/>
                </a:xfrm>
                <a:custGeom>
                  <a:avLst/>
                  <a:gdLst/>
                  <a:ahLst/>
                  <a:cxnLst>
                    <a:cxn ang="0">
                      <a:pos x="10" y="19"/>
                    </a:cxn>
                    <a:cxn ang="0">
                      <a:pos x="19" y="10"/>
                    </a:cxn>
                    <a:cxn ang="0">
                      <a:pos x="10" y="0"/>
                    </a:cxn>
                    <a:cxn ang="0">
                      <a:pos x="0" y="10"/>
                    </a:cxn>
                    <a:cxn ang="0">
                      <a:pos x="10" y="19"/>
                    </a:cxn>
                    <a:cxn ang="0">
                      <a:pos x="10" y="4"/>
                    </a:cxn>
                    <a:cxn ang="0">
                      <a:pos x="16" y="10"/>
                    </a:cxn>
                    <a:cxn ang="0">
                      <a:pos x="10" y="16"/>
                    </a:cxn>
                    <a:cxn ang="0">
                      <a:pos x="4" y="10"/>
                    </a:cxn>
                    <a:cxn ang="0">
                      <a:pos x="10" y="4"/>
                    </a:cxn>
                    <a:cxn ang="0">
                      <a:pos x="10" y="4"/>
                    </a:cxn>
                    <a:cxn ang="0">
                      <a:pos x="10" y="4"/>
                    </a:cxn>
                  </a:cxnLst>
                  <a:rect l="0" t="0" r="r" b="b"/>
                  <a:pathLst>
                    <a:path w="19" h="19">
                      <a:moveTo>
                        <a:pt x="10" y="19"/>
                      </a:moveTo>
                      <a:cubicBezTo>
                        <a:pt x="15" y="19"/>
                        <a:pt x="19" y="15"/>
                        <a:pt x="19" y="10"/>
                      </a:cubicBezTo>
                      <a:cubicBezTo>
                        <a:pt x="19" y="5"/>
                        <a:pt x="15" y="0"/>
                        <a:pt x="10" y="0"/>
                      </a:cubicBezTo>
                      <a:cubicBezTo>
                        <a:pt x="5" y="0"/>
                        <a:pt x="0" y="5"/>
                        <a:pt x="0" y="10"/>
                      </a:cubicBezTo>
                      <a:cubicBezTo>
                        <a:pt x="0" y="15"/>
                        <a:pt x="5" y="19"/>
                        <a:pt x="10" y="19"/>
                      </a:cubicBezTo>
                      <a:close/>
                      <a:moveTo>
                        <a:pt x="10" y="4"/>
                      </a:moveTo>
                      <a:cubicBezTo>
                        <a:pt x="13" y="4"/>
                        <a:pt x="16" y="7"/>
                        <a:pt x="16" y="10"/>
                      </a:cubicBezTo>
                      <a:cubicBezTo>
                        <a:pt x="16" y="13"/>
                        <a:pt x="13" y="16"/>
                        <a:pt x="10" y="16"/>
                      </a:cubicBezTo>
                      <a:cubicBezTo>
                        <a:pt x="7" y="16"/>
                        <a:pt x="4" y="13"/>
                        <a:pt x="4" y="10"/>
                      </a:cubicBezTo>
                      <a:cubicBezTo>
                        <a:pt x="4" y="7"/>
                        <a:pt x="7" y="4"/>
                        <a:pt x="10" y="4"/>
                      </a:cubicBezTo>
                      <a:close/>
                      <a:moveTo>
                        <a:pt x="10" y="4"/>
                      </a:moveTo>
                      <a:cubicBezTo>
                        <a:pt x="10" y="4"/>
                        <a:pt x="10" y="4"/>
                        <a:pt x="10" y="4"/>
                      </a:cubicBezTo>
                    </a:path>
                  </a:pathLst>
                </a:custGeom>
                <a:grpFill/>
                <a:ln w="38100">
                  <a:solidFill>
                    <a:schemeClr val="bg1"/>
                  </a:solidFill>
                  <a:round/>
                </a:ln>
              </p:spPr>
              <p:txBody>
                <a:bodyPr anchor="ctr"/>
                <a:lstStyle/>
                <a:p>
                  <a:pPr algn="ctr"/>
                  <a:endParaRPr/>
                </a:p>
              </p:txBody>
            </p:sp>
            <p:sp>
              <p:nvSpPr>
                <p:cNvPr id="76" name="Freeform: Shape 160"/>
                <p:cNvSpPr/>
                <p:nvPr/>
              </p:nvSpPr>
              <p:spPr bwMode="auto">
                <a:xfrm>
                  <a:off x="9085263" y="1906588"/>
                  <a:ext cx="55563" cy="55563"/>
                </a:xfrm>
                <a:custGeom>
                  <a:avLst/>
                  <a:gdLst/>
                  <a:ahLst/>
                  <a:cxnLst>
                    <a:cxn ang="0">
                      <a:pos x="10" y="0"/>
                    </a:cxn>
                    <a:cxn ang="0">
                      <a:pos x="0" y="9"/>
                    </a:cxn>
                    <a:cxn ang="0">
                      <a:pos x="10" y="19"/>
                    </a:cxn>
                    <a:cxn ang="0">
                      <a:pos x="19" y="9"/>
                    </a:cxn>
                    <a:cxn ang="0">
                      <a:pos x="10" y="0"/>
                    </a:cxn>
                    <a:cxn ang="0">
                      <a:pos x="10" y="15"/>
                    </a:cxn>
                    <a:cxn ang="0">
                      <a:pos x="4" y="9"/>
                    </a:cxn>
                    <a:cxn ang="0">
                      <a:pos x="10" y="4"/>
                    </a:cxn>
                    <a:cxn ang="0">
                      <a:pos x="16" y="9"/>
                    </a:cxn>
                    <a:cxn ang="0">
                      <a:pos x="10" y="15"/>
                    </a:cxn>
                    <a:cxn ang="0">
                      <a:pos x="10" y="15"/>
                    </a:cxn>
                    <a:cxn ang="0">
                      <a:pos x="10" y="15"/>
                    </a:cxn>
                  </a:cxnLst>
                  <a:rect l="0" t="0" r="r" b="b"/>
                  <a:pathLst>
                    <a:path w="19" h="19">
                      <a:moveTo>
                        <a:pt x="10" y="0"/>
                      </a:moveTo>
                      <a:cubicBezTo>
                        <a:pt x="4" y="0"/>
                        <a:pt x="0" y="4"/>
                        <a:pt x="0" y="9"/>
                      </a:cubicBezTo>
                      <a:cubicBezTo>
                        <a:pt x="0" y="15"/>
                        <a:pt x="4" y="19"/>
                        <a:pt x="10" y="19"/>
                      </a:cubicBezTo>
                      <a:cubicBezTo>
                        <a:pt x="15" y="19"/>
                        <a:pt x="19" y="15"/>
                        <a:pt x="19" y="9"/>
                      </a:cubicBezTo>
                      <a:cubicBezTo>
                        <a:pt x="19" y="4"/>
                        <a:pt x="15" y="0"/>
                        <a:pt x="10" y="0"/>
                      </a:cubicBezTo>
                      <a:close/>
                      <a:moveTo>
                        <a:pt x="10" y="15"/>
                      </a:moveTo>
                      <a:cubicBezTo>
                        <a:pt x="7" y="15"/>
                        <a:pt x="4" y="13"/>
                        <a:pt x="4" y="9"/>
                      </a:cubicBezTo>
                      <a:cubicBezTo>
                        <a:pt x="4" y="6"/>
                        <a:pt x="7" y="4"/>
                        <a:pt x="10" y="4"/>
                      </a:cubicBezTo>
                      <a:cubicBezTo>
                        <a:pt x="13" y="4"/>
                        <a:pt x="16" y="6"/>
                        <a:pt x="16" y="9"/>
                      </a:cubicBezTo>
                      <a:cubicBezTo>
                        <a:pt x="16" y="13"/>
                        <a:pt x="13" y="15"/>
                        <a:pt x="10" y="15"/>
                      </a:cubicBezTo>
                      <a:close/>
                      <a:moveTo>
                        <a:pt x="10" y="15"/>
                      </a:moveTo>
                      <a:cubicBezTo>
                        <a:pt x="10" y="15"/>
                        <a:pt x="10" y="15"/>
                        <a:pt x="10" y="15"/>
                      </a:cubicBezTo>
                    </a:path>
                  </a:pathLst>
                </a:custGeom>
                <a:grpFill/>
                <a:ln w="38100">
                  <a:solidFill>
                    <a:schemeClr val="bg1"/>
                  </a:solidFill>
                  <a:round/>
                </a:ln>
              </p:spPr>
              <p:txBody>
                <a:bodyPr anchor="ctr"/>
                <a:lstStyle/>
                <a:p>
                  <a:pPr algn="ctr"/>
                  <a:endParaRPr/>
                </a:p>
              </p:txBody>
            </p:sp>
            <p:sp>
              <p:nvSpPr>
                <p:cNvPr id="77" name="Freeform: Shape 161"/>
                <p:cNvSpPr/>
                <p:nvPr/>
              </p:nvSpPr>
              <p:spPr bwMode="auto">
                <a:xfrm>
                  <a:off x="8872538" y="2073276"/>
                  <a:ext cx="46038" cy="47625"/>
                </a:xfrm>
                <a:custGeom>
                  <a:avLst/>
                  <a:gdLst/>
                  <a:ahLst/>
                  <a:cxnLst>
                    <a:cxn ang="0">
                      <a:pos x="0" y="8"/>
                    </a:cxn>
                    <a:cxn ang="0">
                      <a:pos x="8" y="16"/>
                    </a:cxn>
                    <a:cxn ang="0">
                      <a:pos x="16" y="8"/>
                    </a:cxn>
                    <a:cxn ang="0">
                      <a:pos x="8" y="0"/>
                    </a:cxn>
                    <a:cxn ang="0">
                      <a:pos x="0" y="8"/>
                    </a:cxn>
                    <a:cxn ang="0">
                      <a:pos x="8" y="4"/>
                    </a:cxn>
                    <a:cxn ang="0">
                      <a:pos x="12" y="8"/>
                    </a:cxn>
                    <a:cxn ang="0">
                      <a:pos x="8" y="12"/>
                    </a:cxn>
                    <a:cxn ang="0">
                      <a:pos x="4" y="8"/>
                    </a:cxn>
                    <a:cxn ang="0">
                      <a:pos x="8" y="4"/>
                    </a:cxn>
                    <a:cxn ang="0">
                      <a:pos x="8" y="4"/>
                    </a:cxn>
                    <a:cxn ang="0">
                      <a:pos x="8" y="4"/>
                    </a:cxn>
                  </a:cxnLst>
                  <a:rect l="0" t="0" r="r" b="b"/>
                  <a:pathLst>
                    <a:path w="16" h="16">
                      <a:moveTo>
                        <a:pt x="0" y="8"/>
                      </a:moveTo>
                      <a:cubicBezTo>
                        <a:pt x="0" y="12"/>
                        <a:pt x="4" y="16"/>
                        <a:pt x="8" y="16"/>
                      </a:cubicBezTo>
                      <a:cubicBezTo>
                        <a:pt x="12" y="16"/>
                        <a:pt x="16" y="12"/>
                        <a:pt x="16" y="8"/>
                      </a:cubicBezTo>
                      <a:cubicBezTo>
                        <a:pt x="16" y="4"/>
                        <a:pt x="12" y="0"/>
                        <a:pt x="8" y="0"/>
                      </a:cubicBezTo>
                      <a:cubicBezTo>
                        <a:pt x="4" y="0"/>
                        <a:pt x="0" y="4"/>
                        <a:pt x="0" y="8"/>
                      </a:cubicBezTo>
                      <a:close/>
                      <a:moveTo>
                        <a:pt x="8" y="4"/>
                      </a:moveTo>
                      <a:cubicBezTo>
                        <a:pt x="10" y="4"/>
                        <a:pt x="12" y="6"/>
                        <a:pt x="12" y="8"/>
                      </a:cubicBezTo>
                      <a:cubicBezTo>
                        <a:pt x="12" y="10"/>
                        <a:pt x="10" y="12"/>
                        <a:pt x="8" y="12"/>
                      </a:cubicBezTo>
                      <a:cubicBezTo>
                        <a:pt x="6" y="12"/>
                        <a:pt x="4" y="10"/>
                        <a:pt x="4" y="8"/>
                      </a:cubicBezTo>
                      <a:cubicBezTo>
                        <a:pt x="4" y="6"/>
                        <a:pt x="6" y="4"/>
                        <a:pt x="8" y="4"/>
                      </a:cubicBezTo>
                      <a:close/>
                      <a:moveTo>
                        <a:pt x="8" y="4"/>
                      </a:moveTo>
                      <a:cubicBezTo>
                        <a:pt x="8" y="4"/>
                        <a:pt x="8" y="4"/>
                        <a:pt x="8" y="4"/>
                      </a:cubicBezTo>
                    </a:path>
                  </a:pathLst>
                </a:custGeom>
                <a:grpFill/>
                <a:ln w="38100">
                  <a:solidFill>
                    <a:schemeClr val="bg1"/>
                  </a:solidFill>
                  <a:round/>
                </a:ln>
              </p:spPr>
              <p:txBody>
                <a:bodyPr anchor="ctr"/>
                <a:lstStyle/>
                <a:p>
                  <a:pPr algn="ctr"/>
                  <a:endParaRPr/>
                </a:p>
              </p:txBody>
            </p:sp>
            <p:sp>
              <p:nvSpPr>
                <p:cNvPr id="78" name="Freeform: Shape 162"/>
                <p:cNvSpPr/>
                <p:nvPr/>
              </p:nvSpPr>
              <p:spPr bwMode="auto">
                <a:xfrm>
                  <a:off x="8918575" y="2152651"/>
                  <a:ext cx="20638" cy="23813"/>
                </a:xfrm>
                <a:custGeom>
                  <a:avLst/>
                  <a:gdLst/>
                  <a:ahLst/>
                  <a:cxnLst>
                    <a:cxn ang="0">
                      <a:pos x="7" y="4"/>
                    </a:cxn>
                    <a:cxn ang="0">
                      <a:pos x="3" y="8"/>
                    </a:cxn>
                    <a:cxn ang="0">
                      <a:pos x="0" y="4"/>
                    </a:cxn>
                    <a:cxn ang="0">
                      <a:pos x="3" y="0"/>
                    </a:cxn>
                    <a:cxn ang="0">
                      <a:pos x="7" y="4"/>
                    </a:cxn>
                    <a:cxn ang="0">
                      <a:pos x="7" y="4"/>
                    </a:cxn>
                    <a:cxn ang="0">
                      <a:pos x="7" y="4"/>
                    </a:cxn>
                  </a:cxnLst>
                  <a:rect l="0" t="0" r="r" b="b"/>
                  <a:pathLst>
                    <a:path w="7" h="8">
                      <a:moveTo>
                        <a:pt x="7" y="4"/>
                      </a:moveTo>
                      <a:cubicBezTo>
                        <a:pt x="7" y="6"/>
                        <a:pt x="6" y="8"/>
                        <a:pt x="3" y="8"/>
                      </a:cubicBezTo>
                      <a:cubicBezTo>
                        <a:pt x="1" y="8"/>
                        <a:pt x="0" y="6"/>
                        <a:pt x="0" y="4"/>
                      </a:cubicBezTo>
                      <a:cubicBezTo>
                        <a:pt x="0" y="2"/>
                        <a:pt x="1" y="0"/>
                        <a:pt x="3" y="0"/>
                      </a:cubicBezTo>
                      <a:cubicBezTo>
                        <a:pt x="6" y="0"/>
                        <a:pt x="7" y="2"/>
                        <a:pt x="7" y="4"/>
                      </a:cubicBezTo>
                      <a:close/>
                      <a:moveTo>
                        <a:pt x="7" y="4"/>
                      </a:moveTo>
                      <a:cubicBezTo>
                        <a:pt x="7" y="4"/>
                        <a:pt x="7" y="4"/>
                        <a:pt x="7" y="4"/>
                      </a:cubicBezTo>
                    </a:path>
                  </a:pathLst>
                </a:custGeom>
                <a:grpFill/>
                <a:ln w="38100">
                  <a:solidFill>
                    <a:schemeClr val="bg1"/>
                  </a:solidFill>
                  <a:round/>
                </a:ln>
              </p:spPr>
              <p:txBody>
                <a:bodyPr anchor="ctr"/>
                <a:lstStyle/>
                <a:p>
                  <a:pPr algn="ctr"/>
                  <a:endParaRPr/>
                </a:p>
              </p:txBody>
            </p:sp>
            <p:sp>
              <p:nvSpPr>
                <p:cNvPr id="79" name="Freeform: Shape 163"/>
                <p:cNvSpPr/>
                <p:nvPr/>
              </p:nvSpPr>
              <p:spPr bwMode="auto">
                <a:xfrm>
                  <a:off x="9096375" y="1985963"/>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38100">
                  <a:solidFill>
                    <a:schemeClr val="bg1"/>
                  </a:solidFill>
                  <a:round/>
                </a:ln>
              </p:spPr>
              <p:txBody>
                <a:bodyPr anchor="ctr"/>
                <a:lstStyle/>
                <a:p>
                  <a:pPr algn="ctr"/>
                  <a:endParaRPr/>
                </a:p>
              </p:txBody>
            </p:sp>
          </p:grpSp>
        </p:grpSp>
        <p:grpSp>
          <p:nvGrpSpPr>
            <p:cNvPr id="12" name="Group 166"/>
            <p:cNvGrpSpPr/>
            <p:nvPr/>
          </p:nvGrpSpPr>
          <p:grpSpPr>
            <a:xfrm>
              <a:off x="4207322" y="2168860"/>
              <a:ext cx="2132427" cy="2132402"/>
              <a:chOff x="3087031" y="1466082"/>
              <a:chExt cx="1686514" cy="1686494"/>
            </a:xfrm>
          </p:grpSpPr>
          <p:sp>
            <p:nvSpPr>
              <p:cNvPr id="14" name="Freeform: Shape 4"/>
              <p:cNvSpPr/>
              <p:nvPr/>
            </p:nvSpPr>
            <p:spPr>
              <a:xfrm>
                <a:off x="3166182" y="1563148"/>
                <a:ext cx="1492361" cy="14923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1F1F1"/>
              </a:solidFill>
              <a:ln w="38100" cap="flat">
                <a:solidFill>
                  <a:schemeClr val="bg1"/>
                </a:solidFill>
                <a:miter lim="400000"/>
              </a:ln>
              <a:effectLst/>
            </p:spPr>
            <p:txBody>
              <a:bodyPr anchor="ctr"/>
              <a:lstStyle/>
              <a:p>
                <a:pPr algn="ctr"/>
                <a:endParaRPr/>
              </a:p>
            </p:txBody>
          </p:sp>
          <p:grpSp>
            <p:nvGrpSpPr>
              <p:cNvPr id="15" name="Group 101"/>
              <p:cNvGrpSpPr/>
              <p:nvPr/>
            </p:nvGrpSpPr>
            <p:grpSpPr>
              <a:xfrm>
                <a:off x="3087031" y="1466082"/>
                <a:ext cx="1686514" cy="1686494"/>
                <a:chOff x="3087031" y="1466082"/>
                <a:chExt cx="1686514" cy="1686494"/>
              </a:xfrm>
            </p:grpSpPr>
            <p:sp>
              <p:nvSpPr>
                <p:cNvPr id="48" name="Freeform: Shape 42"/>
                <p:cNvSpPr/>
                <p:nvPr/>
              </p:nvSpPr>
              <p:spPr>
                <a:xfrm>
                  <a:off x="3457539" y="1565325"/>
                  <a:ext cx="382651" cy="534819"/>
                </a:xfrm>
                <a:custGeom>
                  <a:avLst/>
                  <a:gdLst/>
                  <a:ahLst/>
                  <a:cxnLst>
                    <a:cxn ang="0">
                      <a:pos x="wd2" y="hd2"/>
                    </a:cxn>
                    <a:cxn ang="5400000">
                      <a:pos x="wd2" y="hd2"/>
                    </a:cxn>
                    <a:cxn ang="10800000">
                      <a:pos x="wd2" y="hd2"/>
                    </a:cxn>
                    <a:cxn ang="16200000">
                      <a:pos x="wd2" y="hd2"/>
                    </a:cxn>
                  </a:cxnLst>
                  <a:rect l="0" t="0" r="r" b="b"/>
                  <a:pathLst>
                    <a:path w="17571" h="21600" extrusionOk="0">
                      <a:moveTo>
                        <a:pt x="16465" y="21600"/>
                      </a:moveTo>
                      <a:cubicBezTo>
                        <a:pt x="16465" y="21600"/>
                        <a:pt x="19586" y="13154"/>
                        <a:pt x="15342" y="7191"/>
                      </a:cubicBezTo>
                      <a:cubicBezTo>
                        <a:pt x="11102" y="1226"/>
                        <a:pt x="1106" y="0"/>
                        <a:pt x="1106" y="0"/>
                      </a:cubicBezTo>
                      <a:cubicBezTo>
                        <a:pt x="1106" y="0"/>
                        <a:pt x="-2014" y="8445"/>
                        <a:pt x="2226" y="14408"/>
                      </a:cubicBezTo>
                      <a:cubicBezTo>
                        <a:pt x="6468" y="20372"/>
                        <a:pt x="16465" y="21600"/>
                        <a:pt x="16465" y="21600"/>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49" name="Freeform: Shape 43"/>
                <p:cNvSpPr/>
                <p:nvPr/>
              </p:nvSpPr>
              <p:spPr>
                <a:xfrm>
                  <a:off x="3894210" y="1466082"/>
                  <a:ext cx="342819" cy="614657"/>
                </a:xfrm>
                <a:custGeom>
                  <a:avLst/>
                  <a:gdLst/>
                  <a:ahLst/>
                  <a:cxnLst>
                    <a:cxn ang="0">
                      <a:pos x="wd2" y="hd2"/>
                    </a:cxn>
                    <a:cxn ang="5400000">
                      <a:pos x="wd2" y="hd2"/>
                    </a:cxn>
                    <a:cxn ang="10800000">
                      <a:pos x="wd2" y="hd2"/>
                    </a:cxn>
                    <a:cxn ang="16200000">
                      <a:pos x="wd2" y="hd2"/>
                    </a:cxn>
                  </a:cxnLst>
                  <a:rect l="0" t="0" r="r" b="b"/>
                  <a:pathLst>
                    <a:path w="18212" h="21600" extrusionOk="0">
                      <a:moveTo>
                        <a:pt x="17828" y="12127"/>
                      </a:moveTo>
                      <a:cubicBezTo>
                        <a:pt x="19907" y="6163"/>
                        <a:pt x="12869" y="0"/>
                        <a:pt x="12869" y="0"/>
                      </a:cubicBezTo>
                      <a:cubicBezTo>
                        <a:pt x="12869" y="0"/>
                        <a:pt x="2462" y="3505"/>
                        <a:pt x="384" y="9470"/>
                      </a:cubicBezTo>
                      <a:cubicBezTo>
                        <a:pt x="-1693" y="15435"/>
                        <a:pt x="5342" y="21600"/>
                        <a:pt x="5342" y="21600"/>
                      </a:cubicBezTo>
                      <a:cubicBezTo>
                        <a:pt x="5342" y="21600"/>
                        <a:pt x="15751" y="18093"/>
                        <a:pt x="17828" y="12127"/>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0" name="Freeform: Shape 44"/>
                <p:cNvSpPr/>
                <p:nvPr/>
              </p:nvSpPr>
              <p:spPr>
                <a:xfrm>
                  <a:off x="4139010" y="1836590"/>
                  <a:ext cx="534797" cy="382627"/>
                </a:xfrm>
                <a:custGeom>
                  <a:avLst/>
                  <a:gdLst/>
                  <a:ahLst/>
                  <a:cxnLst>
                    <a:cxn ang="0">
                      <a:pos x="wd2" y="hd2"/>
                    </a:cxn>
                    <a:cxn ang="5400000">
                      <a:pos x="wd2" y="hd2"/>
                    </a:cxn>
                    <a:cxn ang="10800000">
                      <a:pos x="wd2" y="hd2"/>
                    </a:cxn>
                    <a:cxn ang="16200000">
                      <a:pos x="wd2" y="hd2"/>
                    </a:cxn>
                  </a:cxnLst>
                  <a:rect l="0" t="0" r="r" b="b"/>
                  <a:pathLst>
                    <a:path w="21600" h="17571" extrusionOk="0">
                      <a:moveTo>
                        <a:pt x="14410" y="15343"/>
                      </a:moveTo>
                      <a:cubicBezTo>
                        <a:pt x="20374" y="11104"/>
                        <a:pt x="21600" y="1107"/>
                        <a:pt x="21600" y="1107"/>
                      </a:cubicBezTo>
                      <a:cubicBezTo>
                        <a:pt x="21600" y="1107"/>
                        <a:pt x="13157" y="-2014"/>
                        <a:pt x="7193" y="2226"/>
                      </a:cubicBezTo>
                      <a:cubicBezTo>
                        <a:pt x="1229" y="6468"/>
                        <a:pt x="0" y="16465"/>
                        <a:pt x="0" y="16465"/>
                      </a:cubicBezTo>
                      <a:cubicBezTo>
                        <a:pt x="0" y="16465"/>
                        <a:pt x="8446" y="19586"/>
                        <a:pt x="14410" y="15343"/>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1" name="Freeform: Shape 45"/>
                <p:cNvSpPr/>
                <p:nvPr/>
              </p:nvSpPr>
              <p:spPr>
                <a:xfrm>
                  <a:off x="4158859" y="2279878"/>
                  <a:ext cx="614686" cy="342761"/>
                </a:xfrm>
                <a:custGeom>
                  <a:avLst/>
                  <a:gdLst/>
                  <a:ahLst/>
                  <a:cxnLst>
                    <a:cxn ang="0">
                      <a:pos x="wd2" y="hd2"/>
                    </a:cxn>
                    <a:cxn ang="5400000">
                      <a:pos x="wd2" y="hd2"/>
                    </a:cxn>
                    <a:cxn ang="10800000">
                      <a:pos x="wd2" y="hd2"/>
                    </a:cxn>
                    <a:cxn ang="16200000">
                      <a:pos x="wd2" y="hd2"/>
                    </a:cxn>
                  </a:cxnLst>
                  <a:rect l="0" t="0" r="r" b="b"/>
                  <a:pathLst>
                    <a:path w="21600" h="18208" extrusionOk="0">
                      <a:moveTo>
                        <a:pt x="0" y="5341"/>
                      </a:moveTo>
                      <a:cubicBezTo>
                        <a:pt x="0" y="5341"/>
                        <a:pt x="3507" y="15748"/>
                        <a:pt x="9473" y="17823"/>
                      </a:cubicBezTo>
                      <a:cubicBezTo>
                        <a:pt x="15437" y="19904"/>
                        <a:pt x="21600" y="12869"/>
                        <a:pt x="21600" y="12869"/>
                      </a:cubicBezTo>
                      <a:cubicBezTo>
                        <a:pt x="21600" y="12869"/>
                        <a:pt x="18093" y="2460"/>
                        <a:pt x="12130" y="384"/>
                      </a:cubicBezTo>
                      <a:cubicBezTo>
                        <a:pt x="6166" y="-1696"/>
                        <a:pt x="0" y="5341"/>
                        <a:pt x="0" y="5341"/>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2" name="Freeform: Shape 46"/>
                <p:cNvSpPr/>
                <p:nvPr/>
              </p:nvSpPr>
              <p:spPr>
                <a:xfrm>
                  <a:off x="4019918" y="2524678"/>
                  <a:ext cx="382364" cy="534797"/>
                </a:xfrm>
                <a:custGeom>
                  <a:avLst/>
                  <a:gdLst/>
                  <a:ahLst/>
                  <a:cxnLst>
                    <a:cxn ang="0">
                      <a:pos x="wd2" y="hd2"/>
                    </a:cxn>
                    <a:cxn ang="5400000">
                      <a:pos x="wd2" y="hd2"/>
                    </a:cxn>
                    <a:cxn ang="10800000">
                      <a:pos x="wd2" y="hd2"/>
                    </a:cxn>
                    <a:cxn ang="16200000">
                      <a:pos x="wd2" y="hd2"/>
                    </a:cxn>
                  </a:cxnLst>
                  <a:rect l="0" t="0" r="r" b="b"/>
                  <a:pathLst>
                    <a:path w="18088" h="21600" extrusionOk="0">
                      <a:moveTo>
                        <a:pt x="13856" y="5118"/>
                      </a:moveTo>
                      <a:cubicBezTo>
                        <a:pt x="8952" y="934"/>
                        <a:pt x="1139" y="0"/>
                        <a:pt x="1139" y="0"/>
                      </a:cubicBezTo>
                      <a:cubicBezTo>
                        <a:pt x="1139" y="0"/>
                        <a:pt x="-2075" y="8445"/>
                        <a:pt x="2295" y="14410"/>
                      </a:cubicBezTo>
                      <a:cubicBezTo>
                        <a:pt x="6663" y="20374"/>
                        <a:pt x="16962" y="21600"/>
                        <a:pt x="16962" y="21600"/>
                      </a:cubicBezTo>
                      <a:cubicBezTo>
                        <a:pt x="16962" y="21600"/>
                        <a:pt x="19525" y="14823"/>
                        <a:pt x="16919" y="9122"/>
                      </a:cubicBezTo>
                      <a:cubicBezTo>
                        <a:pt x="16616" y="8462"/>
                        <a:pt x="16261" y="7812"/>
                        <a:pt x="15808" y="7192"/>
                      </a:cubicBezTo>
                      <a:cubicBezTo>
                        <a:pt x="15244" y="6424"/>
                        <a:pt x="14580" y="5737"/>
                        <a:pt x="13856" y="5118"/>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3" name="Freeform: Shape 47"/>
                <p:cNvSpPr/>
                <p:nvPr/>
              </p:nvSpPr>
              <p:spPr>
                <a:xfrm>
                  <a:off x="3616329" y="2537910"/>
                  <a:ext cx="342765" cy="614666"/>
                </a:xfrm>
                <a:custGeom>
                  <a:avLst/>
                  <a:gdLst/>
                  <a:ahLst/>
                  <a:cxnLst>
                    <a:cxn ang="0">
                      <a:pos x="wd2" y="hd2"/>
                    </a:cxn>
                    <a:cxn ang="5400000">
                      <a:pos x="wd2" y="hd2"/>
                    </a:cxn>
                    <a:cxn ang="10800000">
                      <a:pos x="wd2" y="hd2"/>
                    </a:cxn>
                    <a:cxn ang="16200000">
                      <a:pos x="wd2" y="hd2"/>
                    </a:cxn>
                  </a:cxnLst>
                  <a:rect l="0" t="0" r="r" b="b"/>
                  <a:pathLst>
                    <a:path w="18209" h="21600" extrusionOk="0">
                      <a:moveTo>
                        <a:pt x="385" y="9473"/>
                      </a:moveTo>
                      <a:cubicBezTo>
                        <a:pt x="-1696" y="15435"/>
                        <a:pt x="5342" y="21600"/>
                        <a:pt x="5342" y="21600"/>
                      </a:cubicBezTo>
                      <a:cubicBezTo>
                        <a:pt x="5342" y="21600"/>
                        <a:pt x="15751" y="18094"/>
                        <a:pt x="17825" y="12131"/>
                      </a:cubicBezTo>
                      <a:cubicBezTo>
                        <a:pt x="19904" y="6164"/>
                        <a:pt x="12867" y="0"/>
                        <a:pt x="12867" y="0"/>
                      </a:cubicBezTo>
                      <a:cubicBezTo>
                        <a:pt x="12867" y="0"/>
                        <a:pt x="2460" y="3508"/>
                        <a:pt x="385" y="9473"/>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4" name="Freeform: Shape 48"/>
                <p:cNvSpPr/>
                <p:nvPr/>
              </p:nvSpPr>
              <p:spPr>
                <a:xfrm>
                  <a:off x="3186274" y="2398969"/>
                  <a:ext cx="534809" cy="382669"/>
                </a:xfrm>
                <a:custGeom>
                  <a:avLst/>
                  <a:gdLst/>
                  <a:ahLst/>
                  <a:cxnLst>
                    <a:cxn ang="0">
                      <a:pos x="wd2" y="hd2"/>
                    </a:cxn>
                    <a:cxn ang="5400000">
                      <a:pos x="wd2" y="hd2"/>
                    </a:cxn>
                    <a:cxn ang="10800000">
                      <a:pos x="wd2" y="hd2"/>
                    </a:cxn>
                    <a:cxn ang="16200000">
                      <a:pos x="wd2" y="hd2"/>
                    </a:cxn>
                  </a:cxnLst>
                  <a:rect l="0" t="0" r="r" b="b"/>
                  <a:pathLst>
                    <a:path w="21600" h="17569" extrusionOk="0">
                      <a:moveTo>
                        <a:pt x="7192" y="2229"/>
                      </a:moveTo>
                      <a:cubicBezTo>
                        <a:pt x="1226" y="6466"/>
                        <a:pt x="0" y="16462"/>
                        <a:pt x="0" y="16462"/>
                      </a:cubicBezTo>
                      <a:cubicBezTo>
                        <a:pt x="0" y="16462"/>
                        <a:pt x="8443" y="19585"/>
                        <a:pt x="14407" y="15344"/>
                      </a:cubicBezTo>
                      <a:cubicBezTo>
                        <a:pt x="20373" y="11102"/>
                        <a:pt x="21600" y="1106"/>
                        <a:pt x="21600" y="1106"/>
                      </a:cubicBezTo>
                      <a:cubicBezTo>
                        <a:pt x="21600" y="1106"/>
                        <a:pt x="13154" y="-2015"/>
                        <a:pt x="7192" y="2229"/>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5" name="Freeform: Shape 49"/>
                <p:cNvSpPr/>
                <p:nvPr/>
              </p:nvSpPr>
              <p:spPr>
                <a:xfrm>
                  <a:off x="3087031" y="2001996"/>
                  <a:ext cx="614665" cy="342783"/>
                </a:xfrm>
                <a:custGeom>
                  <a:avLst/>
                  <a:gdLst/>
                  <a:ahLst/>
                  <a:cxnLst>
                    <a:cxn ang="0">
                      <a:pos x="wd2" y="hd2"/>
                    </a:cxn>
                    <a:cxn ang="5400000">
                      <a:pos x="wd2" y="hd2"/>
                    </a:cxn>
                    <a:cxn ang="10800000">
                      <a:pos x="wd2" y="hd2"/>
                    </a:cxn>
                    <a:cxn ang="16200000">
                      <a:pos x="wd2" y="hd2"/>
                    </a:cxn>
                  </a:cxnLst>
                  <a:rect l="0" t="0" r="r" b="b"/>
                  <a:pathLst>
                    <a:path w="21600" h="18211" extrusionOk="0">
                      <a:moveTo>
                        <a:pt x="9470" y="17827"/>
                      </a:moveTo>
                      <a:cubicBezTo>
                        <a:pt x="15435" y="19905"/>
                        <a:pt x="21600" y="12870"/>
                        <a:pt x="21600" y="12870"/>
                      </a:cubicBezTo>
                      <a:cubicBezTo>
                        <a:pt x="21600" y="12870"/>
                        <a:pt x="18093" y="2461"/>
                        <a:pt x="12128" y="385"/>
                      </a:cubicBezTo>
                      <a:cubicBezTo>
                        <a:pt x="6164" y="-1695"/>
                        <a:pt x="0" y="5342"/>
                        <a:pt x="0" y="5342"/>
                      </a:cubicBezTo>
                      <a:cubicBezTo>
                        <a:pt x="0" y="5342"/>
                        <a:pt x="3506" y="15749"/>
                        <a:pt x="9470" y="17827"/>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6" name="Freeform: Shape 50"/>
                <p:cNvSpPr/>
                <p:nvPr/>
              </p:nvSpPr>
              <p:spPr>
                <a:xfrm>
                  <a:off x="3808199" y="2114472"/>
                  <a:ext cx="98922" cy="138211"/>
                </a:xfrm>
                <a:custGeom>
                  <a:avLst/>
                  <a:gdLst/>
                  <a:ahLst/>
                  <a:cxnLst>
                    <a:cxn ang="0">
                      <a:pos x="wd2" y="hd2"/>
                    </a:cxn>
                    <a:cxn ang="5400000">
                      <a:pos x="wd2" y="hd2"/>
                    </a:cxn>
                    <a:cxn ang="10800000">
                      <a:pos x="wd2" y="hd2"/>
                    </a:cxn>
                    <a:cxn ang="16200000">
                      <a:pos x="wd2" y="hd2"/>
                    </a:cxn>
                  </a:cxnLst>
                  <a:rect l="0" t="0" r="r" b="b"/>
                  <a:pathLst>
                    <a:path w="17570" h="21600" extrusionOk="0">
                      <a:moveTo>
                        <a:pt x="2229" y="14409"/>
                      </a:moveTo>
                      <a:cubicBezTo>
                        <a:pt x="6464" y="20374"/>
                        <a:pt x="16465" y="21600"/>
                        <a:pt x="16465" y="21600"/>
                      </a:cubicBezTo>
                      <a:cubicBezTo>
                        <a:pt x="16465" y="21600"/>
                        <a:pt x="19585" y="13156"/>
                        <a:pt x="15342" y="7192"/>
                      </a:cubicBezTo>
                      <a:cubicBezTo>
                        <a:pt x="11107" y="1234"/>
                        <a:pt x="1105" y="0"/>
                        <a:pt x="1105" y="0"/>
                      </a:cubicBezTo>
                      <a:cubicBezTo>
                        <a:pt x="1105" y="0"/>
                        <a:pt x="-2015" y="8448"/>
                        <a:pt x="2229" y="14409"/>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7" name="Freeform: Shape 51"/>
                <p:cNvSpPr/>
                <p:nvPr/>
              </p:nvSpPr>
              <p:spPr>
                <a:xfrm>
                  <a:off x="3920675" y="2094623"/>
                  <a:ext cx="88572" cy="158806"/>
                </a:xfrm>
                <a:custGeom>
                  <a:avLst/>
                  <a:gdLst/>
                  <a:ahLst/>
                  <a:cxnLst>
                    <a:cxn ang="0">
                      <a:pos x="wd2" y="hd2"/>
                    </a:cxn>
                    <a:cxn ang="5400000">
                      <a:pos x="wd2" y="hd2"/>
                    </a:cxn>
                    <a:cxn ang="10800000">
                      <a:pos x="wd2" y="hd2"/>
                    </a:cxn>
                    <a:cxn ang="16200000">
                      <a:pos x="wd2" y="hd2"/>
                    </a:cxn>
                  </a:cxnLst>
                  <a:rect l="0" t="0" r="r" b="b"/>
                  <a:pathLst>
                    <a:path w="18215" h="21600" extrusionOk="0">
                      <a:moveTo>
                        <a:pt x="17834" y="12126"/>
                      </a:moveTo>
                      <a:cubicBezTo>
                        <a:pt x="19904" y="6165"/>
                        <a:pt x="12875" y="0"/>
                        <a:pt x="12875" y="0"/>
                      </a:cubicBezTo>
                      <a:cubicBezTo>
                        <a:pt x="12875" y="0"/>
                        <a:pt x="2469" y="3506"/>
                        <a:pt x="384" y="9471"/>
                      </a:cubicBezTo>
                      <a:cubicBezTo>
                        <a:pt x="-1696" y="15437"/>
                        <a:pt x="5348" y="21600"/>
                        <a:pt x="5348" y="21600"/>
                      </a:cubicBezTo>
                      <a:cubicBezTo>
                        <a:pt x="5348" y="21600"/>
                        <a:pt x="15752" y="18094"/>
                        <a:pt x="17834" y="12126"/>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8" name="Freeform: Shape 52"/>
                <p:cNvSpPr/>
                <p:nvPr/>
              </p:nvSpPr>
              <p:spPr>
                <a:xfrm>
                  <a:off x="3986837" y="2187250"/>
                  <a:ext cx="138188" cy="98894"/>
                </a:xfrm>
                <a:custGeom>
                  <a:avLst/>
                  <a:gdLst/>
                  <a:ahLst/>
                  <a:cxnLst>
                    <a:cxn ang="0">
                      <a:pos x="wd2" y="hd2"/>
                    </a:cxn>
                    <a:cxn ang="5400000">
                      <a:pos x="wd2" y="hd2"/>
                    </a:cxn>
                    <a:cxn ang="10800000">
                      <a:pos x="wd2" y="hd2"/>
                    </a:cxn>
                    <a:cxn ang="16200000">
                      <a:pos x="wd2" y="hd2"/>
                    </a:cxn>
                  </a:cxnLst>
                  <a:rect l="0" t="0" r="r" b="b"/>
                  <a:pathLst>
                    <a:path w="21600" h="17570" extrusionOk="0">
                      <a:moveTo>
                        <a:pt x="14408" y="15343"/>
                      </a:moveTo>
                      <a:cubicBezTo>
                        <a:pt x="20375" y="11102"/>
                        <a:pt x="21600" y="1109"/>
                        <a:pt x="21600" y="1109"/>
                      </a:cubicBezTo>
                      <a:cubicBezTo>
                        <a:pt x="21600" y="1109"/>
                        <a:pt x="13160" y="-2016"/>
                        <a:pt x="7191" y="2225"/>
                      </a:cubicBezTo>
                      <a:cubicBezTo>
                        <a:pt x="1233" y="6468"/>
                        <a:pt x="0" y="16463"/>
                        <a:pt x="0" y="16463"/>
                      </a:cubicBezTo>
                      <a:cubicBezTo>
                        <a:pt x="0" y="16463"/>
                        <a:pt x="8448" y="19584"/>
                        <a:pt x="14408" y="15343"/>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59" name="Freeform: Shape 53"/>
                <p:cNvSpPr/>
                <p:nvPr/>
              </p:nvSpPr>
              <p:spPr>
                <a:xfrm>
                  <a:off x="3986837" y="2299726"/>
                  <a:ext cx="158877" cy="88559"/>
                </a:xfrm>
                <a:custGeom>
                  <a:avLst/>
                  <a:gdLst/>
                  <a:ahLst/>
                  <a:cxnLst>
                    <a:cxn ang="0">
                      <a:pos x="wd2" y="hd2"/>
                    </a:cxn>
                    <a:cxn ang="5400000">
                      <a:pos x="wd2" y="hd2"/>
                    </a:cxn>
                    <a:cxn ang="10800000">
                      <a:pos x="wd2" y="hd2"/>
                    </a:cxn>
                    <a:cxn ang="16200000">
                      <a:pos x="wd2" y="hd2"/>
                    </a:cxn>
                  </a:cxnLst>
                  <a:rect l="0" t="0" r="r" b="b"/>
                  <a:pathLst>
                    <a:path w="21600" h="18213" extrusionOk="0">
                      <a:moveTo>
                        <a:pt x="9472" y="17828"/>
                      </a:moveTo>
                      <a:cubicBezTo>
                        <a:pt x="15435" y="19910"/>
                        <a:pt x="21600" y="12871"/>
                        <a:pt x="21600" y="12871"/>
                      </a:cubicBezTo>
                      <a:cubicBezTo>
                        <a:pt x="21600" y="12871"/>
                        <a:pt x="18089" y="2466"/>
                        <a:pt x="12128" y="382"/>
                      </a:cubicBezTo>
                      <a:cubicBezTo>
                        <a:pt x="6165" y="-1690"/>
                        <a:pt x="0" y="5343"/>
                        <a:pt x="0" y="5343"/>
                      </a:cubicBezTo>
                      <a:cubicBezTo>
                        <a:pt x="0" y="5343"/>
                        <a:pt x="3509" y="15756"/>
                        <a:pt x="9472" y="17828"/>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60" name="Freeform: Shape 54"/>
                <p:cNvSpPr/>
                <p:nvPr/>
              </p:nvSpPr>
              <p:spPr>
                <a:xfrm>
                  <a:off x="3953756" y="2365888"/>
                  <a:ext cx="98858" cy="138211"/>
                </a:xfrm>
                <a:custGeom>
                  <a:avLst/>
                  <a:gdLst/>
                  <a:ahLst/>
                  <a:cxnLst>
                    <a:cxn ang="0">
                      <a:pos x="wd2" y="hd2"/>
                    </a:cxn>
                    <a:cxn ang="5400000">
                      <a:pos x="wd2" y="hd2"/>
                    </a:cxn>
                    <a:cxn ang="10800000">
                      <a:pos x="wd2" y="hd2"/>
                    </a:cxn>
                    <a:cxn ang="16200000">
                      <a:pos x="wd2" y="hd2"/>
                    </a:cxn>
                  </a:cxnLst>
                  <a:rect l="0" t="0" r="r" b="b"/>
                  <a:pathLst>
                    <a:path w="17572" h="21600" extrusionOk="0">
                      <a:moveTo>
                        <a:pt x="15352" y="7194"/>
                      </a:moveTo>
                      <a:cubicBezTo>
                        <a:pt x="11105" y="1226"/>
                        <a:pt x="1105" y="0"/>
                        <a:pt x="1105" y="0"/>
                      </a:cubicBezTo>
                      <a:cubicBezTo>
                        <a:pt x="1105" y="0"/>
                        <a:pt x="-2014" y="8444"/>
                        <a:pt x="2229" y="14408"/>
                      </a:cubicBezTo>
                      <a:cubicBezTo>
                        <a:pt x="6471" y="20371"/>
                        <a:pt x="16463" y="21600"/>
                        <a:pt x="16463" y="21600"/>
                      </a:cubicBezTo>
                      <a:cubicBezTo>
                        <a:pt x="16463" y="21600"/>
                        <a:pt x="19586" y="13156"/>
                        <a:pt x="15352" y="7194"/>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61" name="Freeform: Shape 55"/>
                <p:cNvSpPr/>
                <p:nvPr/>
              </p:nvSpPr>
              <p:spPr>
                <a:xfrm>
                  <a:off x="3847896" y="2372504"/>
                  <a:ext cx="88586" cy="158816"/>
                </a:xfrm>
                <a:custGeom>
                  <a:avLst/>
                  <a:gdLst/>
                  <a:ahLst/>
                  <a:cxnLst>
                    <a:cxn ang="0">
                      <a:pos x="wd2" y="hd2"/>
                    </a:cxn>
                    <a:cxn ang="5400000">
                      <a:pos x="wd2" y="hd2"/>
                    </a:cxn>
                    <a:cxn ang="10800000">
                      <a:pos x="wd2" y="hd2"/>
                    </a:cxn>
                    <a:cxn ang="16200000">
                      <a:pos x="wd2" y="hd2"/>
                    </a:cxn>
                  </a:cxnLst>
                  <a:rect l="0" t="0" r="r" b="b"/>
                  <a:pathLst>
                    <a:path w="18213" h="21600" extrusionOk="0">
                      <a:moveTo>
                        <a:pt x="17829" y="12133"/>
                      </a:moveTo>
                      <a:cubicBezTo>
                        <a:pt x="19905" y="6167"/>
                        <a:pt x="12871" y="0"/>
                        <a:pt x="12871" y="0"/>
                      </a:cubicBezTo>
                      <a:cubicBezTo>
                        <a:pt x="12871" y="0"/>
                        <a:pt x="2461" y="3505"/>
                        <a:pt x="385" y="9472"/>
                      </a:cubicBezTo>
                      <a:cubicBezTo>
                        <a:pt x="-1695" y="15439"/>
                        <a:pt x="5337" y="21600"/>
                        <a:pt x="5337" y="21600"/>
                      </a:cubicBezTo>
                      <a:cubicBezTo>
                        <a:pt x="5337" y="21600"/>
                        <a:pt x="15750" y="18098"/>
                        <a:pt x="17829" y="12133"/>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62" name="Freeform: Shape 56"/>
                <p:cNvSpPr/>
                <p:nvPr/>
              </p:nvSpPr>
              <p:spPr>
                <a:xfrm>
                  <a:off x="3735420" y="2332807"/>
                  <a:ext cx="138179" cy="98896"/>
                </a:xfrm>
                <a:custGeom>
                  <a:avLst/>
                  <a:gdLst/>
                  <a:ahLst/>
                  <a:cxnLst>
                    <a:cxn ang="0">
                      <a:pos x="wd2" y="hd2"/>
                    </a:cxn>
                    <a:cxn ang="5400000">
                      <a:pos x="wd2" y="hd2"/>
                    </a:cxn>
                    <a:cxn ang="10800000">
                      <a:pos x="wd2" y="hd2"/>
                    </a:cxn>
                    <a:cxn ang="16200000">
                      <a:pos x="wd2" y="hd2"/>
                    </a:cxn>
                  </a:cxnLst>
                  <a:rect l="0" t="0" r="r" b="b"/>
                  <a:pathLst>
                    <a:path w="21600" h="17568" extrusionOk="0">
                      <a:moveTo>
                        <a:pt x="14406" y="15344"/>
                      </a:moveTo>
                      <a:cubicBezTo>
                        <a:pt x="20373" y="11098"/>
                        <a:pt x="21600" y="1105"/>
                        <a:pt x="21600" y="1105"/>
                      </a:cubicBezTo>
                      <a:cubicBezTo>
                        <a:pt x="21600" y="1105"/>
                        <a:pt x="13153" y="-2015"/>
                        <a:pt x="7197" y="2230"/>
                      </a:cubicBezTo>
                      <a:cubicBezTo>
                        <a:pt x="1226" y="6465"/>
                        <a:pt x="0" y="16457"/>
                        <a:pt x="0" y="16457"/>
                      </a:cubicBezTo>
                      <a:cubicBezTo>
                        <a:pt x="0" y="16457"/>
                        <a:pt x="8439" y="19585"/>
                        <a:pt x="14406" y="15344"/>
                      </a:cubicBezTo>
                      <a:close/>
                    </a:path>
                  </a:pathLst>
                </a:custGeom>
                <a:solidFill>
                  <a:schemeClr val="accent1"/>
                </a:solidFill>
                <a:ln w="38100" cap="flat">
                  <a:solidFill>
                    <a:schemeClr val="bg1"/>
                  </a:solidFill>
                  <a:miter lim="400000"/>
                </a:ln>
                <a:effectLst/>
              </p:spPr>
              <p:txBody>
                <a:bodyPr anchor="ctr"/>
                <a:lstStyle/>
                <a:p>
                  <a:pPr algn="ctr"/>
                  <a:endParaRPr/>
                </a:p>
              </p:txBody>
            </p:sp>
            <p:sp>
              <p:nvSpPr>
                <p:cNvPr id="63" name="Freeform: Shape 57"/>
                <p:cNvSpPr/>
                <p:nvPr/>
              </p:nvSpPr>
              <p:spPr>
                <a:xfrm>
                  <a:off x="3708955" y="2226948"/>
                  <a:ext cx="158845" cy="88593"/>
                </a:xfrm>
                <a:custGeom>
                  <a:avLst/>
                  <a:gdLst/>
                  <a:ahLst/>
                  <a:cxnLst>
                    <a:cxn ang="0">
                      <a:pos x="wd2" y="hd2"/>
                    </a:cxn>
                    <a:cxn ang="5400000">
                      <a:pos x="wd2" y="hd2"/>
                    </a:cxn>
                    <a:cxn ang="10800000">
                      <a:pos x="wd2" y="hd2"/>
                    </a:cxn>
                    <a:cxn ang="16200000">
                      <a:pos x="wd2" y="hd2"/>
                    </a:cxn>
                  </a:cxnLst>
                  <a:rect l="0" t="0" r="r" b="b"/>
                  <a:pathLst>
                    <a:path w="21600" h="18211" extrusionOk="0">
                      <a:moveTo>
                        <a:pt x="21600" y="12869"/>
                      </a:moveTo>
                      <a:cubicBezTo>
                        <a:pt x="21600" y="12869"/>
                        <a:pt x="18095" y="2468"/>
                        <a:pt x="12130" y="384"/>
                      </a:cubicBezTo>
                      <a:cubicBezTo>
                        <a:pt x="6162" y="-1695"/>
                        <a:pt x="0" y="5346"/>
                        <a:pt x="0" y="5346"/>
                      </a:cubicBezTo>
                      <a:cubicBezTo>
                        <a:pt x="0" y="5346"/>
                        <a:pt x="3506" y="15752"/>
                        <a:pt x="9470" y="17828"/>
                      </a:cubicBezTo>
                      <a:cubicBezTo>
                        <a:pt x="15434" y="19905"/>
                        <a:pt x="21600" y="12869"/>
                        <a:pt x="21600" y="12869"/>
                      </a:cubicBezTo>
                      <a:close/>
                    </a:path>
                  </a:pathLst>
                </a:custGeom>
                <a:solidFill>
                  <a:schemeClr val="accent1"/>
                </a:solidFill>
                <a:ln w="38100" cap="flat">
                  <a:solidFill>
                    <a:schemeClr val="bg1"/>
                  </a:solidFill>
                  <a:miter lim="400000"/>
                </a:ln>
                <a:effectLst/>
              </p:spPr>
              <p:txBody>
                <a:bodyPr anchor="ctr"/>
                <a:lstStyle/>
                <a:p>
                  <a:pPr algn="ctr"/>
                  <a:endParaRPr/>
                </a:p>
              </p:txBody>
            </p:sp>
          </p:grpSp>
          <p:sp>
            <p:nvSpPr>
              <p:cNvPr id="16" name="Freeform: Shape 105"/>
              <p:cNvSpPr/>
              <p:nvPr/>
            </p:nvSpPr>
            <p:spPr bwMode="auto">
              <a:xfrm>
                <a:off x="3338678" y="2071166"/>
                <a:ext cx="129952" cy="189096"/>
              </a:xfrm>
              <a:custGeom>
                <a:avLst/>
                <a:gdLst/>
                <a:ahLst/>
                <a:cxnLst>
                  <a:cxn ang="0">
                    <a:pos x="38" y="109"/>
                  </a:cxn>
                  <a:cxn ang="0">
                    <a:pos x="40" y="107"/>
                  </a:cxn>
                  <a:cxn ang="0">
                    <a:pos x="44" y="107"/>
                  </a:cxn>
                  <a:cxn ang="0">
                    <a:pos x="46" y="109"/>
                  </a:cxn>
                  <a:cxn ang="0">
                    <a:pos x="44" y="111"/>
                  </a:cxn>
                  <a:cxn ang="0">
                    <a:pos x="40" y="111"/>
                  </a:cxn>
                  <a:cxn ang="0">
                    <a:pos x="38" y="109"/>
                  </a:cxn>
                  <a:cxn ang="0">
                    <a:pos x="48" y="12"/>
                  </a:cxn>
                  <a:cxn ang="0">
                    <a:pos x="37" y="12"/>
                  </a:cxn>
                  <a:cxn ang="0">
                    <a:pos x="35" y="14"/>
                  </a:cxn>
                  <a:cxn ang="0">
                    <a:pos x="37" y="15"/>
                  </a:cxn>
                  <a:cxn ang="0">
                    <a:pos x="48" y="15"/>
                  </a:cxn>
                  <a:cxn ang="0">
                    <a:pos x="50" y="14"/>
                  </a:cxn>
                  <a:cxn ang="0">
                    <a:pos x="48" y="12"/>
                  </a:cxn>
                  <a:cxn ang="0">
                    <a:pos x="85" y="12"/>
                  </a:cxn>
                  <a:cxn ang="0">
                    <a:pos x="85" y="111"/>
                  </a:cxn>
                  <a:cxn ang="0">
                    <a:pos x="73" y="123"/>
                  </a:cxn>
                  <a:cxn ang="0">
                    <a:pos x="12" y="123"/>
                  </a:cxn>
                  <a:cxn ang="0">
                    <a:pos x="0" y="111"/>
                  </a:cxn>
                  <a:cxn ang="0">
                    <a:pos x="0" y="12"/>
                  </a:cxn>
                  <a:cxn ang="0">
                    <a:pos x="12" y="0"/>
                  </a:cxn>
                  <a:cxn ang="0">
                    <a:pos x="73" y="0"/>
                  </a:cxn>
                  <a:cxn ang="0">
                    <a:pos x="85" y="12"/>
                  </a:cxn>
                  <a:cxn ang="0">
                    <a:pos x="77" y="104"/>
                  </a:cxn>
                  <a:cxn ang="0">
                    <a:pos x="8" y="104"/>
                  </a:cxn>
                  <a:cxn ang="0">
                    <a:pos x="8" y="111"/>
                  </a:cxn>
                  <a:cxn ang="0">
                    <a:pos x="12" y="115"/>
                  </a:cxn>
                  <a:cxn ang="0">
                    <a:pos x="73" y="115"/>
                  </a:cxn>
                  <a:cxn ang="0">
                    <a:pos x="77" y="111"/>
                  </a:cxn>
                  <a:cxn ang="0">
                    <a:pos x="77" y="104"/>
                  </a:cxn>
                  <a:cxn ang="0">
                    <a:pos x="77" y="23"/>
                  </a:cxn>
                  <a:cxn ang="0">
                    <a:pos x="8" y="23"/>
                  </a:cxn>
                  <a:cxn ang="0">
                    <a:pos x="8" y="100"/>
                  </a:cxn>
                  <a:cxn ang="0">
                    <a:pos x="77" y="100"/>
                  </a:cxn>
                  <a:cxn ang="0">
                    <a:pos x="77" y="23"/>
                  </a:cxn>
                  <a:cxn ang="0">
                    <a:pos x="77" y="12"/>
                  </a:cxn>
                  <a:cxn ang="0">
                    <a:pos x="73" y="8"/>
                  </a:cxn>
                  <a:cxn ang="0">
                    <a:pos x="12" y="8"/>
                  </a:cxn>
                  <a:cxn ang="0">
                    <a:pos x="8" y="12"/>
                  </a:cxn>
                  <a:cxn ang="0">
                    <a:pos x="8" y="19"/>
                  </a:cxn>
                  <a:cxn ang="0">
                    <a:pos x="77" y="19"/>
                  </a:cxn>
                  <a:cxn ang="0">
                    <a:pos x="77" y="12"/>
                  </a:cxn>
                  <a:cxn ang="0">
                    <a:pos x="77" y="12"/>
                  </a:cxn>
                  <a:cxn ang="0">
                    <a:pos x="77" y="12"/>
                  </a:cxn>
                </a:cxnLst>
                <a:rect l="0" t="0" r="r" b="b"/>
                <a:pathLst>
                  <a:path w="85" h="123">
                    <a:moveTo>
                      <a:pt x="38" y="109"/>
                    </a:moveTo>
                    <a:cubicBezTo>
                      <a:pt x="38" y="108"/>
                      <a:pt x="39" y="107"/>
                      <a:pt x="40" y="107"/>
                    </a:cubicBezTo>
                    <a:cubicBezTo>
                      <a:pt x="44" y="107"/>
                      <a:pt x="44" y="107"/>
                      <a:pt x="44" y="107"/>
                    </a:cubicBezTo>
                    <a:cubicBezTo>
                      <a:pt x="45" y="107"/>
                      <a:pt x="46" y="108"/>
                      <a:pt x="46" y="109"/>
                    </a:cubicBezTo>
                    <a:cubicBezTo>
                      <a:pt x="46" y="110"/>
                      <a:pt x="45" y="111"/>
                      <a:pt x="44" y="111"/>
                    </a:cubicBezTo>
                    <a:cubicBezTo>
                      <a:pt x="40" y="111"/>
                      <a:pt x="40" y="111"/>
                      <a:pt x="40" y="111"/>
                    </a:cubicBezTo>
                    <a:cubicBezTo>
                      <a:pt x="39" y="111"/>
                      <a:pt x="38" y="110"/>
                      <a:pt x="38" y="109"/>
                    </a:cubicBezTo>
                    <a:close/>
                    <a:moveTo>
                      <a:pt x="48" y="12"/>
                    </a:moveTo>
                    <a:cubicBezTo>
                      <a:pt x="37" y="12"/>
                      <a:pt x="37" y="12"/>
                      <a:pt x="37" y="12"/>
                    </a:cubicBezTo>
                    <a:cubicBezTo>
                      <a:pt x="36" y="12"/>
                      <a:pt x="35" y="12"/>
                      <a:pt x="35" y="14"/>
                    </a:cubicBezTo>
                    <a:cubicBezTo>
                      <a:pt x="35" y="15"/>
                      <a:pt x="36" y="15"/>
                      <a:pt x="37" y="15"/>
                    </a:cubicBezTo>
                    <a:cubicBezTo>
                      <a:pt x="48" y="15"/>
                      <a:pt x="48" y="15"/>
                      <a:pt x="48" y="15"/>
                    </a:cubicBezTo>
                    <a:cubicBezTo>
                      <a:pt x="49" y="15"/>
                      <a:pt x="50" y="15"/>
                      <a:pt x="50" y="14"/>
                    </a:cubicBezTo>
                    <a:cubicBezTo>
                      <a:pt x="50" y="12"/>
                      <a:pt x="49" y="12"/>
                      <a:pt x="48" y="12"/>
                    </a:cubicBezTo>
                    <a:close/>
                    <a:moveTo>
                      <a:pt x="85" y="12"/>
                    </a:moveTo>
                    <a:cubicBezTo>
                      <a:pt x="85" y="111"/>
                      <a:pt x="85" y="111"/>
                      <a:pt x="85" y="111"/>
                    </a:cubicBezTo>
                    <a:cubicBezTo>
                      <a:pt x="85" y="118"/>
                      <a:pt x="79" y="123"/>
                      <a:pt x="73" y="123"/>
                    </a:cubicBezTo>
                    <a:cubicBezTo>
                      <a:pt x="12" y="123"/>
                      <a:pt x="12" y="123"/>
                      <a:pt x="12" y="123"/>
                    </a:cubicBezTo>
                    <a:cubicBezTo>
                      <a:pt x="5" y="123"/>
                      <a:pt x="0" y="118"/>
                      <a:pt x="0" y="111"/>
                    </a:cubicBezTo>
                    <a:cubicBezTo>
                      <a:pt x="0" y="12"/>
                      <a:pt x="0" y="12"/>
                      <a:pt x="0" y="12"/>
                    </a:cubicBezTo>
                    <a:cubicBezTo>
                      <a:pt x="0" y="5"/>
                      <a:pt x="5" y="0"/>
                      <a:pt x="12" y="0"/>
                    </a:cubicBezTo>
                    <a:cubicBezTo>
                      <a:pt x="73" y="0"/>
                      <a:pt x="73" y="0"/>
                      <a:pt x="73" y="0"/>
                    </a:cubicBezTo>
                    <a:cubicBezTo>
                      <a:pt x="79" y="0"/>
                      <a:pt x="85" y="5"/>
                      <a:pt x="85" y="12"/>
                    </a:cubicBezTo>
                    <a:close/>
                    <a:moveTo>
                      <a:pt x="77" y="104"/>
                    </a:moveTo>
                    <a:cubicBezTo>
                      <a:pt x="8" y="104"/>
                      <a:pt x="8" y="104"/>
                      <a:pt x="8" y="104"/>
                    </a:cubicBezTo>
                    <a:cubicBezTo>
                      <a:pt x="8" y="111"/>
                      <a:pt x="8" y="111"/>
                      <a:pt x="8" y="111"/>
                    </a:cubicBezTo>
                    <a:cubicBezTo>
                      <a:pt x="8" y="113"/>
                      <a:pt x="10" y="115"/>
                      <a:pt x="12" y="115"/>
                    </a:cubicBezTo>
                    <a:cubicBezTo>
                      <a:pt x="73" y="115"/>
                      <a:pt x="73" y="115"/>
                      <a:pt x="73" y="115"/>
                    </a:cubicBezTo>
                    <a:cubicBezTo>
                      <a:pt x="75" y="115"/>
                      <a:pt x="77" y="113"/>
                      <a:pt x="77" y="111"/>
                    </a:cubicBezTo>
                    <a:lnTo>
                      <a:pt x="77" y="104"/>
                    </a:lnTo>
                    <a:close/>
                    <a:moveTo>
                      <a:pt x="77" y="23"/>
                    </a:moveTo>
                    <a:cubicBezTo>
                      <a:pt x="8" y="23"/>
                      <a:pt x="8" y="23"/>
                      <a:pt x="8" y="23"/>
                    </a:cubicBezTo>
                    <a:cubicBezTo>
                      <a:pt x="8" y="100"/>
                      <a:pt x="8" y="100"/>
                      <a:pt x="8" y="100"/>
                    </a:cubicBezTo>
                    <a:cubicBezTo>
                      <a:pt x="77" y="100"/>
                      <a:pt x="77" y="100"/>
                      <a:pt x="77" y="100"/>
                    </a:cubicBezTo>
                    <a:lnTo>
                      <a:pt x="77" y="23"/>
                    </a:lnTo>
                    <a:close/>
                    <a:moveTo>
                      <a:pt x="77" y="12"/>
                    </a:moveTo>
                    <a:cubicBezTo>
                      <a:pt x="77" y="9"/>
                      <a:pt x="75" y="8"/>
                      <a:pt x="73" y="8"/>
                    </a:cubicBezTo>
                    <a:cubicBezTo>
                      <a:pt x="12" y="8"/>
                      <a:pt x="12" y="8"/>
                      <a:pt x="12" y="8"/>
                    </a:cubicBezTo>
                    <a:cubicBezTo>
                      <a:pt x="10" y="8"/>
                      <a:pt x="8" y="9"/>
                      <a:pt x="8" y="12"/>
                    </a:cubicBezTo>
                    <a:cubicBezTo>
                      <a:pt x="8" y="19"/>
                      <a:pt x="8" y="19"/>
                      <a:pt x="8" y="19"/>
                    </a:cubicBezTo>
                    <a:cubicBezTo>
                      <a:pt x="77" y="19"/>
                      <a:pt x="77" y="19"/>
                      <a:pt x="77" y="19"/>
                    </a:cubicBezTo>
                    <a:lnTo>
                      <a:pt x="77" y="12"/>
                    </a:lnTo>
                    <a:close/>
                    <a:moveTo>
                      <a:pt x="77" y="12"/>
                    </a:moveTo>
                    <a:cubicBezTo>
                      <a:pt x="77" y="12"/>
                      <a:pt x="77" y="12"/>
                      <a:pt x="77" y="12"/>
                    </a:cubicBezTo>
                  </a:path>
                </a:pathLst>
              </a:custGeom>
              <a:solidFill>
                <a:schemeClr val="bg1"/>
              </a:solidFill>
              <a:ln w="38100">
                <a:solidFill>
                  <a:schemeClr val="bg1"/>
                </a:solidFill>
                <a:round/>
              </a:ln>
            </p:spPr>
            <p:txBody>
              <a:bodyPr anchor="ctr"/>
              <a:lstStyle/>
              <a:p>
                <a:pPr algn="ctr"/>
                <a:endParaRPr/>
              </a:p>
            </p:txBody>
          </p:sp>
          <p:grpSp>
            <p:nvGrpSpPr>
              <p:cNvPr id="17" name="Group 106"/>
              <p:cNvGrpSpPr/>
              <p:nvPr/>
            </p:nvGrpSpPr>
            <p:grpSpPr>
              <a:xfrm>
                <a:off x="3601424" y="1742596"/>
                <a:ext cx="128289" cy="189105"/>
                <a:chOff x="4914900" y="1211263"/>
                <a:chExt cx="244475" cy="360363"/>
              </a:xfrm>
              <a:solidFill>
                <a:schemeClr val="bg1"/>
              </a:solidFill>
            </p:grpSpPr>
            <p:sp>
              <p:nvSpPr>
                <p:cNvPr id="39" name="Freeform: Shape 107"/>
                <p:cNvSpPr/>
                <p:nvPr/>
              </p:nvSpPr>
              <p:spPr bwMode="auto">
                <a:xfrm>
                  <a:off x="5013325" y="1314451"/>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38100">
                  <a:solidFill>
                    <a:schemeClr val="bg1"/>
                  </a:solidFill>
                  <a:round/>
                </a:ln>
              </p:spPr>
              <p:txBody>
                <a:bodyPr anchor="ctr"/>
                <a:lstStyle/>
                <a:p>
                  <a:pPr algn="ctr"/>
                  <a:endParaRPr/>
                </a:p>
              </p:txBody>
            </p:sp>
            <p:sp>
              <p:nvSpPr>
                <p:cNvPr id="40" name="Freeform: Shape 108"/>
                <p:cNvSpPr/>
                <p:nvPr/>
              </p:nvSpPr>
              <p:spPr bwMode="auto">
                <a:xfrm>
                  <a:off x="5013325" y="1449388"/>
                  <a:ext cx="23813" cy="20638"/>
                </a:xfrm>
                <a:custGeom>
                  <a:avLst/>
                  <a:gdLst/>
                  <a:ahLst/>
                  <a:cxnLst>
                    <a:cxn ang="0">
                      <a:pos x="8" y="4"/>
                    </a:cxn>
                    <a:cxn ang="0">
                      <a:pos x="4" y="7"/>
                    </a:cxn>
                    <a:cxn ang="0">
                      <a:pos x="0" y="4"/>
                    </a:cxn>
                    <a:cxn ang="0">
                      <a:pos x="4" y="0"/>
                    </a:cxn>
                    <a:cxn ang="0">
                      <a:pos x="8" y="4"/>
                    </a:cxn>
                    <a:cxn ang="0">
                      <a:pos x="8" y="4"/>
                    </a:cxn>
                    <a:cxn ang="0">
                      <a:pos x="8" y="4"/>
                    </a:cxn>
                  </a:cxnLst>
                  <a:rect l="0" t="0" r="r" b="b"/>
                  <a:pathLst>
                    <a:path w="8" h="7">
                      <a:moveTo>
                        <a:pt x="8" y="4"/>
                      </a:moveTo>
                      <a:cubicBezTo>
                        <a:pt x="8" y="6"/>
                        <a:pt x="6" y="7"/>
                        <a:pt x="4" y="7"/>
                      </a:cubicBezTo>
                      <a:cubicBezTo>
                        <a:pt x="2" y="7"/>
                        <a:pt x="0" y="6"/>
                        <a:pt x="0" y="4"/>
                      </a:cubicBezTo>
                      <a:cubicBezTo>
                        <a:pt x="0" y="1"/>
                        <a:pt x="2" y="0"/>
                        <a:pt x="4" y="0"/>
                      </a:cubicBezTo>
                      <a:cubicBezTo>
                        <a:pt x="6" y="0"/>
                        <a:pt x="8" y="1"/>
                        <a:pt x="8" y="4"/>
                      </a:cubicBezTo>
                      <a:close/>
                      <a:moveTo>
                        <a:pt x="8" y="4"/>
                      </a:moveTo>
                      <a:cubicBezTo>
                        <a:pt x="8" y="4"/>
                        <a:pt x="8" y="4"/>
                        <a:pt x="8" y="4"/>
                      </a:cubicBezTo>
                    </a:path>
                  </a:pathLst>
                </a:custGeom>
                <a:grpFill/>
                <a:ln w="38100">
                  <a:solidFill>
                    <a:schemeClr val="bg1"/>
                  </a:solidFill>
                  <a:round/>
                </a:ln>
              </p:spPr>
              <p:txBody>
                <a:bodyPr anchor="ctr"/>
                <a:lstStyle/>
                <a:p>
                  <a:pPr algn="ctr"/>
                  <a:endParaRPr/>
                </a:p>
              </p:txBody>
            </p:sp>
            <p:sp>
              <p:nvSpPr>
                <p:cNvPr id="41" name="Freeform: Shape 109"/>
                <p:cNvSpPr/>
                <p:nvPr/>
              </p:nvSpPr>
              <p:spPr bwMode="auto">
                <a:xfrm>
                  <a:off x="4946650" y="1381126"/>
                  <a:ext cx="23813"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38100">
                  <a:solidFill>
                    <a:schemeClr val="bg1"/>
                  </a:solidFill>
                  <a:round/>
                </a:ln>
              </p:spPr>
              <p:txBody>
                <a:bodyPr anchor="ctr"/>
                <a:lstStyle/>
                <a:p>
                  <a:pPr algn="ctr"/>
                  <a:endParaRPr/>
                </a:p>
              </p:txBody>
            </p:sp>
            <p:sp>
              <p:nvSpPr>
                <p:cNvPr id="42" name="Freeform: Shape 110"/>
                <p:cNvSpPr/>
                <p:nvPr/>
              </p:nvSpPr>
              <p:spPr bwMode="auto">
                <a:xfrm>
                  <a:off x="5081588" y="1381126"/>
                  <a:ext cx="22225" cy="20638"/>
                </a:xfrm>
                <a:custGeom>
                  <a:avLst/>
                  <a:gdLst/>
                  <a:ahLst/>
                  <a:cxnLst>
                    <a:cxn ang="0">
                      <a:pos x="8" y="3"/>
                    </a:cxn>
                    <a:cxn ang="0">
                      <a:pos x="4" y="7"/>
                    </a:cxn>
                    <a:cxn ang="0">
                      <a:pos x="0" y="3"/>
                    </a:cxn>
                    <a:cxn ang="0">
                      <a:pos x="4" y="0"/>
                    </a:cxn>
                    <a:cxn ang="0">
                      <a:pos x="8" y="3"/>
                    </a:cxn>
                    <a:cxn ang="0">
                      <a:pos x="8" y="3"/>
                    </a:cxn>
                    <a:cxn ang="0">
                      <a:pos x="8" y="3"/>
                    </a:cxn>
                  </a:cxnLst>
                  <a:rect l="0" t="0" r="r" b="b"/>
                  <a:pathLst>
                    <a:path w="8" h="7">
                      <a:moveTo>
                        <a:pt x="8" y="3"/>
                      </a:moveTo>
                      <a:cubicBezTo>
                        <a:pt x="8" y="6"/>
                        <a:pt x="6" y="7"/>
                        <a:pt x="4" y="7"/>
                      </a:cubicBezTo>
                      <a:cubicBezTo>
                        <a:pt x="2" y="7"/>
                        <a:pt x="0" y="6"/>
                        <a:pt x="0" y="3"/>
                      </a:cubicBezTo>
                      <a:cubicBezTo>
                        <a:pt x="0" y="1"/>
                        <a:pt x="2" y="0"/>
                        <a:pt x="4" y="0"/>
                      </a:cubicBezTo>
                      <a:cubicBezTo>
                        <a:pt x="6" y="0"/>
                        <a:pt x="8" y="1"/>
                        <a:pt x="8" y="3"/>
                      </a:cubicBezTo>
                      <a:close/>
                      <a:moveTo>
                        <a:pt x="8" y="3"/>
                      </a:moveTo>
                      <a:cubicBezTo>
                        <a:pt x="8" y="3"/>
                        <a:pt x="8" y="3"/>
                        <a:pt x="8" y="3"/>
                      </a:cubicBezTo>
                    </a:path>
                  </a:pathLst>
                </a:custGeom>
                <a:grpFill/>
                <a:ln w="38100">
                  <a:solidFill>
                    <a:schemeClr val="bg1"/>
                  </a:solidFill>
                  <a:round/>
                </a:ln>
              </p:spPr>
              <p:txBody>
                <a:bodyPr anchor="ctr"/>
                <a:lstStyle/>
                <a:p>
                  <a:pPr algn="ctr"/>
                  <a:endParaRPr/>
                </a:p>
              </p:txBody>
            </p:sp>
            <p:sp>
              <p:nvSpPr>
                <p:cNvPr id="43" name="Freeform: Shape 111"/>
                <p:cNvSpPr/>
                <p:nvPr/>
              </p:nvSpPr>
              <p:spPr bwMode="auto">
                <a:xfrm>
                  <a:off x="4967288" y="1428751"/>
                  <a:ext cx="20638" cy="22225"/>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38100">
                  <a:solidFill>
                    <a:schemeClr val="bg1"/>
                  </a:solidFill>
                  <a:round/>
                </a:ln>
              </p:spPr>
              <p:txBody>
                <a:bodyPr anchor="ctr"/>
                <a:lstStyle/>
                <a:p>
                  <a:pPr algn="ctr"/>
                  <a:endParaRPr/>
                </a:p>
              </p:txBody>
            </p:sp>
            <p:sp>
              <p:nvSpPr>
                <p:cNvPr id="44" name="Freeform: Shape 112"/>
                <p:cNvSpPr/>
                <p:nvPr/>
              </p:nvSpPr>
              <p:spPr bwMode="auto">
                <a:xfrm>
                  <a:off x="4967288" y="1331913"/>
                  <a:ext cx="20638" cy="23813"/>
                </a:xfrm>
                <a:custGeom>
                  <a:avLst/>
                  <a:gdLst/>
                  <a:ahLst/>
                  <a:cxnLst>
                    <a:cxn ang="0">
                      <a:pos x="7" y="4"/>
                    </a:cxn>
                    <a:cxn ang="0">
                      <a:pos x="4" y="8"/>
                    </a:cxn>
                    <a:cxn ang="0">
                      <a:pos x="0" y="4"/>
                    </a:cxn>
                    <a:cxn ang="0">
                      <a:pos x="4" y="0"/>
                    </a:cxn>
                    <a:cxn ang="0">
                      <a:pos x="7" y="4"/>
                    </a:cxn>
                    <a:cxn ang="0">
                      <a:pos x="7" y="4"/>
                    </a:cxn>
                    <a:cxn ang="0">
                      <a:pos x="7" y="4"/>
                    </a:cxn>
                  </a:cxnLst>
                  <a:rect l="0" t="0" r="r" b="b"/>
                  <a:pathLst>
                    <a:path w="7" h="8">
                      <a:moveTo>
                        <a:pt x="7" y="4"/>
                      </a:moveTo>
                      <a:cubicBezTo>
                        <a:pt x="7" y="6"/>
                        <a:pt x="6" y="8"/>
                        <a:pt x="4" y="8"/>
                      </a:cubicBezTo>
                      <a:cubicBezTo>
                        <a:pt x="2" y="8"/>
                        <a:pt x="0" y="6"/>
                        <a:pt x="0" y="4"/>
                      </a:cubicBezTo>
                      <a:cubicBezTo>
                        <a:pt x="0" y="2"/>
                        <a:pt x="2" y="0"/>
                        <a:pt x="4" y="0"/>
                      </a:cubicBezTo>
                      <a:cubicBezTo>
                        <a:pt x="6" y="0"/>
                        <a:pt x="7" y="2"/>
                        <a:pt x="7" y="4"/>
                      </a:cubicBezTo>
                      <a:close/>
                      <a:moveTo>
                        <a:pt x="7" y="4"/>
                      </a:moveTo>
                      <a:cubicBezTo>
                        <a:pt x="7" y="4"/>
                        <a:pt x="7" y="4"/>
                        <a:pt x="7" y="4"/>
                      </a:cubicBezTo>
                    </a:path>
                  </a:pathLst>
                </a:custGeom>
                <a:grpFill/>
                <a:ln w="38100">
                  <a:solidFill>
                    <a:schemeClr val="bg1"/>
                  </a:solidFill>
                  <a:round/>
                </a:ln>
              </p:spPr>
              <p:txBody>
                <a:bodyPr anchor="ctr"/>
                <a:lstStyle/>
                <a:p>
                  <a:pPr algn="ctr"/>
                  <a:endParaRPr/>
                </a:p>
              </p:txBody>
            </p:sp>
            <p:sp>
              <p:nvSpPr>
                <p:cNvPr id="45" name="Freeform: Shape 113"/>
                <p:cNvSpPr/>
                <p:nvPr/>
              </p:nvSpPr>
              <p:spPr bwMode="auto">
                <a:xfrm>
                  <a:off x="5060950" y="1428751"/>
                  <a:ext cx="22225" cy="22225"/>
                </a:xfrm>
                <a:custGeom>
                  <a:avLst/>
                  <a:gdLst/>
                  <a:ahLst/>
                  <a:cxnLst>
                    <a:cxn ang="0">
                      <a:pos x="8" y="4"/>
                    </a:cxn>
                    <a:cxn ang="0">
                      <a:pos x="4" y="8"/>
                    </a:cxn>
                    <a:cxn ang="0">
                      <a:pos x="0" y="4"/>
                    </a:cxn>
                    <a:cxn ang="0">
                      <a:pos x="4" y="0"/>
                    </a:cxn>
                    <a:cxn ang="0">
                      <a:pos x="8" y="4"/>
                    </a:cxn>
                    <a:cxn ang="0">
                      <a:pos x="8" y="4"/>
                    </a:cxn>
                    <a:cxn ang="0">
                      <a:pos x="8" y="4"/>
                    </a:cxn>
                  </a:cxnLst>
                  <a:rect l="0" t="0" r="r" b="b"/>
                  <a:pathLst>
                    <a:path w="8" h="8">
                      <a:moveTo>
                        <a:pt x="8" y="4"/>
                      </a:moveTo>
                      <a:cubicBezTo>
                        <a:pt x="8" y="6"/>
                        <a:pt x="6" y="8"/>
                        <a:pt x="4" y="8"/>
                      </a:cubicBezTo>
                      <a:cubicBezTo>
                        <a:pt x="2" y="8"/>
                        <a:pt x="0" y="6"/>
                        <a:pt x="0" y="4"/>
                      </a:cubicBezTo>
                      <a:cubicBezTo>
                        <a:pt x="0" y="2"/>
                        <a:pt x="2" y="0"/>
                        <a:pt x="4" y="0"/>
                      </a:cubicBezTo>
                      <a:cubicBezTo>
                        <a:pt x="6" y="0"/>
                        <a:pt x="8" y="2"/>
                        <a:pt x="8" y="4"/>
                      </a:cubicBezTo>
                      <a:close/>
                      <a:moveTo>
                        <a:pt x="8" y="4"/>
                      </a:moveTo>
                      <a:cubicBezTo>
                        <a:pt x="8" y="4"/>
                        <a:pt x="8" y="4"/>
                        <a:pt x="8" y="4"/>
                      </a:cubicBezTo>
                    </a:path>
                  </a:pathLst>
                </a:custGeom>
                <a:grpFill/>
                <a:ln w="38100">
                  <a:solidFill>
                    <a:schemeClr val="bg1"/>
                  </a:solidFill>
                  <a:round/>
                </a:ln>
              </p:spPr>
              <p:txBody>
                <a:bodyPr anchor="ctr"/>
                <a:lstStyle/>
                <a:p>
                  <a:pPr algn="ctr"/>
                  <a:endParaRPr/>
                </a:p>
              </p:txBody>
            </p:sp>
            <p:sp>
              <p:nvSpPr>
                <p:cNvPr id="46" name="Freeform: Shape 114"/>
                <p:cNvSpPr/>
                <p:nvPr/>
              </p:nvSpPr>
              <p:spPr bwMode="auto">
                <a:xfrm>
                  <a:off x="4914900" y="1211263"/>
                  <a:ext cx="244475" cy="360363"/>
                </a:xfrm>
                <a:custGeom>
                  <a:avLst/>
                  <a:gdLst/>
                  <a:ahLst/>
                  <a:cxnLst>
                    <a:cxn ang="0">
                      <a:pos x="76" y="54"/>
                    </a:cxn>
                    <a:cxn ang="0">
                      <a:pos x="76" y="54"/>
                    </a:cxn>
                    <a:cxn ang="0">
                      <a:pos x="67" y="36"/>
                    </a:cxn>
                    <a:cxn ang="0">
                      <a:pos x="61" y="6"/>
                    </a:cxn>
                    <a:cxn ang="0">
                      <a:pos x="54" y="0"/>
                    </a:cxn>
                    <a:cxn ang="0">
                      <a:pos x="23" y="0"/>
                    </a:cxn>
                    <a:cxn ang="0">
                      <a:pos x="15" y="6"/>
                    </a:cxn>
                    <a:cxn ang="0">
                      <a:pos x="10" y="35"/>
                    </a:cxn>
                    <a:cxn ang="0">
                      <a:pos x="0" y="61"/>
                    </a:cxn>
                    <a:cxn ang="0">
                      <a:pos x="10" y="87"/>
                    </a:cxn>
                    <a:cxn ang="0">
                      <a:pos x="15" y="117"/>
                    </a:cxn>
                    <a:cxn ang="0">
                      <a:pos x="23" y="123"/>
                    </a:cxn>
                    <a:cxn ang="0">
                      <a:pos x="53" y="123"/>
                    </a:cxn>
                    <a:cxn ang="0">
                      <a:pos x="61" y="117"/>
                    </a:cxn>
                    <a:cxn ang="0">
                      <a:pos x="66" y="87"/>
                    </a:cxn>
                    <a:cxn ang="0">
                      <a:pos x="76" y="69"/>
                    </a:cxn>
                    <a:cxn ang="0">
                      <a:pos x="76" y="69"/>
                    </a:cxn>
                    <a:cxn ang="0">
                      <a:pos x="84" y="61"/>
                    </a:cxn>
                    <a:cxn ang="0">
                      <a:pos x="76" y="54"/>
                    </a:cxn>
                    <a:cxn ang="0">
                      <a:pos x="23" y="8"/>
                    </a:cxn>
                    <a:cxn ang="0">
                      <a:pos x="54" y="8"/>
                    </a:cxn>
                    <a:cxn ang="0">
                      <a:pos x="58" y="28"/>
                    </a:cxn>
                    <a:cxn ang="0">
                      <a:pos x="38" y="23"/>
                    </a:cxn>
                    <a:cxn ang="0">
                      <a:pos x="19" y="28"/>
                    </a:cxn>
                    <a:cxn ang="0">
                      <a:pos x="23" y="8"/>
                    </a:cxn>
                    <a:cxn ang="0">
                      <a:pos x="53" y="115"/>
                    </a:cxn>
                    <a:cxn ang="0">
                      <a:pos x="23" y="115"/>
                    </a:cxn>
                    <a:cxn ang="0">
                      <a:pos x="19" y="95"/>
                    </a:cxn>
                    <a:cxn ang="0">
                      <a:pos x="38" y="100"/>
                    </a:cxn>
                    <a:cxn ang="0">
                      <a:pos x="57" y="95"/>
                    </a:cxn>
                    <a:cxn ang="0">
                      <a:pos x="53" y="115"/>
                    </a:cxn>
                    <a:cxn ang="0">
                      <a:pos x="38" y="92"/>
                    </a:cxn>
                    <a:cxn ang="0">
                      <a:pos x="7" y="61"/>
                    </a:cxn>
                    <a:cxn ang="0">
                      <a:pos x="38" y="31"/>
                    </a:cxn>
                    <a:cxn ang="0">
                      <a:pos x="69" y="61"/>
                    </a:cxn>
                    <a:cxn ang="0">
                      <a:pos x="38" y="92"/>
                    </a:cxn>
                    <a:cxn ang="0">
                      <a:pos x="38" y="92"/>
                    </a:cxn>
                    <a:cxn ang="0">
                      <a:pos x="38" y="92"/>
                    </a:cxn>
                  </a:cxnLst>
                  <a:rect l="0" t="0" r="r" b="b"/>
                  <a:pathLst>
                    <a:path w="84" h="123">
                      <a:moveTo>
                        <a:pt x="76" y="54"/>
                      </a:moveTo>
                      <a:cubicBezTo>
                        <a:pt x="76" y="54"/>
                        <a:pt x="76" y="54"/>
                        <a:pt x="76" y="54"/>
                      </a:cubicBezTo>
                      <a:cubicBezTo>
                        <a:pt x="74" y="47"/>
                        <a:pt x="71" y="41"/>
                        <a:pt x="67" y="36"/>
                      </a:cubicBezTo>
                      <a:cubicBezTo>
                        <a:pt x="61" y="6"/>
                        <a:pt x="61" y="6"/>
                        <a:pt x="61" y="6"/>
                      </a:cubicBezTo>
                      <a:cubicBezTo>
                        <a:pt x="61" y="3"/>
                        <a:pt x="57" y="0"/>
                        <a:pt x="54" y="0"/>
                      </a:cubicBezTo>
                      <a:cubicBezTo>
                        <a:pt x="23" y="0"/>
                        <a:pt x="23" y="0"/>
                        <a:pt x="23" y="0"/>
                      </a:cubicBezTo>
                      <a:cubicBezTo>
                        <a:pt x="19" y="0"/>
                        <a:pt x="16" y="3"/>
                        <a:pt x="15" y="6"/>
                      </a:cubicBezTo>
                      <a:cubicBezTo>
                        <a:pt x="10" y="35"/>
                        <a:pt x="10" y="35"/>
                        <a:pt x="10" y="35"/>
                      </a:cubicBezTo>
                      <a:cubicBezTo>
                        <a:pt x="4" y="42"/>
                        <a:pt x="0" y="51"/>
                        <a:pt x="0" y="61"/>
                      </a:cubicBezTo>
                      <a:cubicBezTo>
                        <a:pt x="0" y="71"/>
                        <a:pt x="3" y="80"/>
                        <a:pt x="10" y="87"/>
                      </a:cubicBezTo>
                      <a:cubicBezTo>
                        <a:pt x="15" y="117"/>
                        <a:pt x="15" y="117"/>
                        <a:pt x="15" y="117"/>
                      </a:cubicBezTo>
                      <a:cubicBezTo>
                        <a:pt x="16" y="120"/>
                        <a:pt x="19" y="123"/>
                        <a:pt x="23" y="123"/>
                      </a:cubicBezTo>
                      <a:cubicBezTo>
                        <a:pt x="53" y="123"/>
                        <a:pt x="53" y="123"/>
                        <a:pt x="53" y="123"/>
                      </a:cubicBezTo>
                      <a:cubicBezTo>
                        <a:pt x="57" y="123"/>
                        <a:pt x="60" y="120"/>
                        <a:pt x="61" y="117"/>
                      </a:cubicBezTo>
                      <a:cubicBezTo>
                        <a:pt x="66" y="87"/>
                        <a:pt x="66" y="87"/>
                        <a:pt x="66" y="87"/>
                      </a:cubicBezTo>
                      <a:cubicBezTo>
                        <a:pt x="71" y="82"/>
                        <a:pt x="74" y="76"/>
                        <a:pt x="76" y="69"/>
                      </a:cubicBezTo>
                      <a:cubicBezTo>
                        <a:pt x="76" y="69"/>
                        <a:pt x="76" y="69"/>
                        <a:pt x="76" y="69"/>
                      </a:cubicBezTo>
                      <a:cubicBezTo>
                        <a:pt x="81" y="69"/>
                        <a:pt x="84" y="66"/>
                        <a:pt x="84" y="61"/>
                      </a:cubicBezTo>
                      <a:cubicBezTo>
                        <a:pt x="84" y="57"/>
                        <a:pt x="81" y="54"/>
                        <a:pt x="76" y="54"/>
                      </a:cubicBezTo>
                      <a:close/>
                      <a:moveTo>
                        <a:pt x="23" y="8"/>
                      </a:moveTo>
                      <a:cubicBezTo>
                        <a:pt x="54" y="8"/>
                        <a:pt x="54" y="8"/>
                        <a:pt x="54" y="8"/>
                      </a:cubicBezTo>
                      <a:cubicBezTo>
                        <a:pt x="58" y="28"/>
                        <a:pt x="58" y="28"/>
                        <a:pt x="58" y="28"/>
                      </a:cubicBezTo>
                      <a:cubicBezTo>
                        <a:pt x="52" y="25"/>
                        <a:pt x="45" y="23"/>
                        <a:pt x="38" y="23"/>
                      </a:cubicBezTo>
                      <a:cubicBezTo>
                        <a:pt x="31" y="23"/>
                        <a:pt x="25" y="25"/>
                        <a:pt x="19" y="28"/>
                      </a:cubicBezTo>
                      <a:lnTo>
                        <a:pt x="23" y="8"/>
                      </a:lnTo>
                      <a:close/>
                      <a:moveTo>
                        <a:pt x="53" y="115"/>
                      </a:moveTo>
                      <a:cubicBezTo>
                        <a:pt x="23" y="115"/>
                        <a:pt x="23" y="115"/>
                        <a:pt x="23" y="115"/>
                      </a:cubicBezTo>
                      <a:cubicBezTo>
                        <a:pt x="19" y="95"/>
                        <a:pt x="19" y="95"/>
                        <a:pt x="19" y="95"/>
                      </a:cubicBezTo>
                      <a:cubicBezTo>
                        <a:pt x="24" y="98"/>
                        <a:pt x="31" y="100"/>
                        <a:pt x="38" y="100"/>
                      </a:cubicBezTo>
                      <a:cubicBezTo>
                        <a:pt x="45" y="100"/>
                        <a:pt x="51" y="98"/>
                        <a:pt x="57" y="95"/>
                      </a:cubicBezTo>
                      <a:lnTo>
                        <a:pt x="53" y="115"/>
                      </a:lnTo>
                      <a:close/>
                      <a:moveTo>
                        <a:pt x="38" y="92"/>
                      </a:moveTo>
                      <a:cubicBezTo>
                        <a:pt x="21" y="92"/>
                        <a:pt x="7" y="78"/>
                        <a:pt x="7" y="61"/>
                      </a:cubicBezTo>
                      <a:cubicBezTo>
                        <a:pt x="7" y="45"/>
                        <a:pt x="21" y="31"/>
                        <a:pt x="38" y="31"/>
                      </a:cubicBezTo>
                      <a:cubicBezTo>
                        <a:pt x="55" y="31"/>
                        <a:pt x="69" y="45"/>
                        <a:pt x="69" y="61"/>
                      </a:cubicBezTo>
                      <a:cubicBezTo>
                        <a:pt x="69" y="78"/>
                        <a:pt x="55" y="92"/>
                        <a:pt x="38" y="92"/>
                      </a:cubicBezTo>
                      <a:close/>
                      <a:moveTo>
                        <a:pt x="38" y="92"/>
                      </a:moveTo>
                      <a:cubicBezTo>
                        <a:pt x="38" y="92"/>
                        <a:pt x="38" y="92"/>
                        <a:pt x="38" y="92"/>
                      </a:cubicBezTo>
                    </a:path>
                  </a:pathLst>
                </a:custGeom>
                <a:grpFill/>
                <a:ln w="38100">
                  <a:solidFill>
                    <a:schemeClr val="bg1"/>
                  </a:solidFill>
                  <a:round/>
                </a:ln>
              </p:spPr>
              <p:txBody>
                <a:bodyPr anchor="ctr"/>
                <a:lstStyle/>
                <a:p>
                  <a:pPr algn="ctr"/>
                  <a:endParaRPr/>
                </a:p>
              </p:txBody>
            </p:sp>
            <p:sp>
              <p:nvSpPr>
                <p:cNvPr id="47" name="Freeform: Shape 115"/>
                <p:cNvSpPr/>
                <p:nvPr/>
              </p:nvSpPr>
              <p:spPr bwMode="auto">
                <a:xfrm>
                  <a:off x="5013325" y="1335088"/>
                  <a:ext cx="68263" cy="66675"/>
                </a:xfrm>
                <a:custGeom>
                  <a:avLst/>
                  <a:gdLst/>
                  <a:ahLst/>
                  <a:cxnLst>
                    <a:cxn ang="0">
                      <a:pos x="23" y="0"/>
                    </a:cxn>
                    <a:cxn ang="0">
                      <a:pos x="21" y="0"/>
                    </a:cxn>
                    <a:cxn ang="0">
                      <a:pos x="1" y="17"/>
                    </a:cxn>
                    <a:cxn ang="0">
                      <a:pos x="0" y="20"/>
                    </a:cxn>
                    <a:cxn ang="0">
                      <a:pos x="1" y="22"/>
                    </a:cxn>
                    <a:cxn ang="0">
                      <a:pos x="4" y="23"/>
                    </a:cxn>
                    <a:cxn ang="0">
                      <a:pos x="7" y="22"/>
                    </a:cxn>
                    <a:cxn ang="0">
                      <a:pos x="14" y="14"/>
                    </a:cxn>
                    <a:cxn ang="0">
                      <a:pos x="23" y="2"/>
                    </a:cxn>
                    <a:cxn ang="0">
                      <a:pos x="23" y="0"/>
                    </a:cxn>
                    <a:cxn ang="0">
                      <a:pos x="23" y="0"/>
                    </a:cxn>
                    <a:cxn ang="0">
                      <a:pos x="23" y="0"/>
                    </a:cxn>
                  </a:cxnLst>
                  <a:rect l="0" t="0" r="r" b="b"/>
                  <a:pathLst>
                    <a:path w="23" h="23">
                      <a:moveTo>
                        <a:pt x="23" y="0"/>
                      </a:moveTo>
                      <a:cubicBezTo>
                        <a:pt x="22" y="0"/>
                        <a:pt x="22" y="0"/>
                        <a:pt x="21" y="0"/>
                      </a:cubicBezTo>
                      <a:cubicBezTo>
                        <a:pt x="1" y="17"/>
                        <a:pt x="1" y="17"/>
                        <a:pt x="1" y="17"/>
                      </a:cubicBezTo>
                      <a:cubicBezTo>
                        <a:pt x="1" y="18"/>
                        <a:pt x="0" y="18"/>
                        <a:pt x="0" y="20"/>
                      </a:cubicBezTo>
                      <a:cubicBezTo>
                        <a:pt x="0" y="21"/>
                        <a:pt x="0" y="21"/>
                        <a:pt x="1" y="22"/>
                      </a:cubicBezTo>
                      <a:cubicBezTo>
                        <a:pt x="2" y="23"/>
                        <a:pt x="3" y="23"/>
                        <a:pt x="4" y="23"/>
                      </a:cubicBezTo>
                      <a:cubicBezTo>
                        <a:pt x="5" y="23"/>
                        <a:pt x="6" y="23"/>
                        <a:pt x="7" y="22"/>
                      </a:cubicBezTo>
                      <a:cubicBezTo>
                        <a:pt x="14" y="14"/>
                        <a:pt x="14" y="14"/>
                        <a:pt x="14" y="14"/>
                      </a:cubicBezTo>
                      <a:cubicBezTo>
                        <a:pt x="23" y="2"/>
                        <a:pt x="23" y="2"/>
                        <a:pt x="23" y="2"/>
                      </a:cubicBezTo>
                      <a:cubicBezTo>
                        <a:pt x="23" y="2"/>
                        <a:pt x="23" y="1"/>
                        <a:pt x="23" y="0"/>
                      </a:cubicBezTo>
                      <a:close/>
                      <a:moveTo>
                        <a:pt x="23" y="0"/>
                      </a:moveTo>
                      <a:cubicBezTo>
                        <a:pt x="23" y="0"/>
                        <a:pt x="23" y="0"/>
                        <a:pt x="23" y="0"/>
                      </a:cubicBezTo>
                    </a:path>
                  </a:pathLst>
                </a:custGeom>
                <a:grpFill/>
                <a:ln w="38100">
                  <a:solidFill>
                    <a:schemeClr val="bg1"/>
                  </a:solidFill>
                  <a:round/>
                </a:ln>
              </p:spPr>
              <p:txBody>
                <a:bodyPr anchor="ctr"/>
                <a:lstStyle/>
                <a:p>
                  <a:pPr algn="ctr"/>
                  <a:endParaRPr/>
                </a:p>
              </p:txBody>
            </p:sp>
          </p:grpSp>
          <p:sp>
            <p:nvSpPr>
              <p:cNvPr id="18" name="Freeform: Shape 116"/>
              <p:cNvSpPr/>
              <p:nvPr/>
            </p:nvSpPr>
            <p:spPr bwMode="auto">
              <a:xfrm>
                <a:off x="3986815" y="1685256"/>
                <a:ext cx="189096" cy="137450"/>
              </a:xfrm>
              <a:custGeom>
                <a:avLst/>
                <a:gdLst/>
                <a:ahLst/>
                <a:cxnLst>
                  <a:cxn ang="0">
                    <a:pos x="100" y="32"/>
                  </a:cxn>
                  <a:cxn ang="0">
                    <a:pos x="65" y="0"/>
                  </a:cxn>
                  <a:cxn ang="0">
                    <a:pos x="34" y="20"/>
                  </a:cxn>
                  <a:cxn ang="0">
                    <a:pos x="29" y="20"/>
                  </a:cxn>
                  <a:cxn ang="0">
                    <a:pos x="12" y="37"/>
                  </a:cxn>
                  <a:cxn ang="0">
                    <a:pos x="13" y="42"/>
                  </a:cxn>
                  <a:cxn ang="0">
                    <a:pos x="0" y="64"/>
                  </a:cxn>
                  <a:cxn ang="0">
                    <a:pos x="25" y="89"/>
                  </a:cxn>
                  <a:cxn ang="0">
                    <a:pos x="94" y="89"/>
                  </a:cxn>
                  <a:cxn ang="0">
                    <a:pos x="123" y="60"/>
                  </a:cxn>
                  <a:cxn ang="0">
                    <a:pos x="100" y="32"/>
                  </a:cxn>
                  <a:cxn ang="0">
                    <a:pos x="94" y="81"/>
                  </a:cxn>
                  <a:cxn ang="0">
                    <a:pos x="94" y="81"/>
                  </a:cxn>
                  <a:cxn ang="0">
                    <a:pos x="25" y="81"/>
                  </a:cxn>
                  <a:cxn ang="0">
                    <a:pos x="8" y="64"/>
                  </a:cxn>
                  <a:cxn ang="0">
                    <a:pos x="16" y="49"/>
                  </a:cxn>
                  <a:cxn ang="0">
                    <a:pos x="20" y="40"/>
                  </a:cxn>
                  <a:cxn ang="0">
                    <a:pos x="19" y="37"/>
                  </a:cxn>
                  <a:cxn ang="0">
                    <a:pos x="29" y="27"/>
                  </a:cxn>
                  <a:cxn ang="0">
                    <a:pos x="34" y="28"/>
                  </a:cxn>
                  <a:cxn ang="0">
                    <a:pos x="41" y="24"/>
                  </a:cxn>
                  <a:cxn ang="0">
                    <a:pos x="65" y="8"/>
                  </a:cxn>
                  <a:cxn ang="0">
                    <a:pos x="92" y="32"/>
                  </a:cxn>
                  <a:cxn ang="0">
                    <a:pos x="98" y="39"/>
                  </a:cxn>
                  <a:cxn ang="0">
                    <a:pos x="115" y="60"/>
                  </a:cxn>
                  <a:cxn ang="0">
                    <a:pos x="94" y="81"/>
                  </a:cxn>
                  <a:cxn ang="0">
                    <a:pos x="94" y="81"/>
                  </a:cxn>
                  <a:cxn ang="0">
                    <a:pos x="94" y="81"/>
                  </a:cxn>
                </a:cxnLst>
                <a:rect l="0" t="0" r="r" b="b"/>
                <a:pathLst>
                  <a:path w="123" h="89">
                    <a:moveTo>
                      <a:pt x="100" y="32"/>
                    </a:moveTo>
                    <a:cubicBezTo>
                      <a:pt x="98" y="14"/>
                      <a:pt x="83" y="0"/>
                      <a:pt x="65" y="0"/>
                    </a:cubicBezTo>
                    <a:cubicBezTo>
                      <a:pt x="51" y="0"/>
                      <a:pt x="40" y="9"/>
                      <a:pt x="34" y="20"/>
                    </a:cubicBezTo>
                    <a:cubicBezTo>
                      <a:pt x="32" y="20"/>
                      <a:pt x="31" y="20"/>
                      <a:pt x="29" y="20"/>
                    </a:cubicBezTo>
                    <a:cubicBezTo>
                      <a:pt x="19" y="20"/>
                      <a:pt x="12" y="27"/>
                      <a:pt x="12" y="37"/>
                    </a:cubicBezTo>
                    <a:cubicBezTo>
                      <a:pt x="12" y="39"/>
                      <a:pt x="12" y="40"/>
                      <a:pt x="13" y="42"/>
                    </a:cubicBezTo>
                    <a:cubicBezTo>
                      <a:pt x="5" y="47"/>
                      <a:pt x="0" y="54"/>
                      <a:pt x="0" y="64"/>
                    </a:cubicBezTo>
                    <a:cubicBezTo>
                      <a:pt x="0" y="77"/>
                      <a:pt x="11" y="89"/>
                      <a:pt x="25" y="89"/>
                    </a:cubicBezTo>
                    <a:cubicBezTo>
                      <a:pt x="94" y="89"/>
                      <a:pt x="94" y="89"/>
                      <a:pt x="94" y="89"/>
                    </a:cubicBezTo>
                    <a:cubicBezTo>
                      <a:pt x="110" y="89"/>
                      <a:pt x="123" y="76"/>
                      <a:pt x="123" y="60"/>
                    </a:cubicBezTo>
                    <a:cubicBezTo>
                      <a:pt x="123" y="46"/>
                      <a:pt x="113" y="34"/>
                      <a:pt x="100" y="32"/>
                    </a:cubicBezTo>
                    <a:close/>
                    <a:moveTo>
                      <a:pt x="94" y="81"/>
                    </a:moveTo>
                    <a:cubicBezTo>
                      <a:pt x="94" y="81"/>
                      <a:pt x="94" y="81"/>
                      <a:pt x="94" y="81"/>
                    </a:cubicBezTo>
                    <a:cubicBezTo>
                      <a:pt x="25" y="81"/>
                      <a:pt x="25" y="81"/>
                      <a:pt x="25" y="81"/>
                    </a:cubicBezTo>
                    <a:cubicBezTo>
                      <a:pt x="16" y="81"/>
                      <a:pt x="8" y="73"/>
                      <a:pt x="8" y="64"/>
                    </a:cubicBezTo>
                    <a:cubicBezTo>
                      <a:pt x="8" y="58"/>
                      <a:pt x="11" y="52"/>
                      <a:pt x="16" y="49"/>
                    </a:cubicBezTo>
                    <a:cubicBezTo>
                      <a:pt x="22" y="46"/>
                      <a:pt x="22" y="45"/>
                      <a:pt x="20" y="40"/>
                    </a:cubicBezTo>
                    <a:cubicBezTo>
                      <a:pt x="20" y="39"/>
                      <a:pt x="19" y="38"/>
                      <a:pt x="19" y="37"/>
                    </a:cubicBezTo>
                    <a:cubicBezTo>
                      <a:pt x="19" y="32"/>
                      <a:pt x="24" y="27"/>
                      <a:pt x="29" y="27"/>
                    </a:cubicBezTo>
                    <a:cubicBezTo>
                      <a:pt x="29" y="27"/>
                      <a:pt x="31" y="27"/>
                      <a:pt x="34" y="28"/>
                    </a:cubicBezTo>
                    <a:cubicBezTo>
                      <a:pt x="39" y="30"/>
                      <a:pt x="39" y="28"/>
                      <a:pt x="41" y="24"/>
                    </a:cubicBezTo>
                    <a:cubicBezTo>
                      <a:pt x="46" y="14"/>
                      <a:pt x="55" y="8"/>
                      <a:pt x="65" y="8"/>
                    </a:cubicBezTo>
                    <a:cubicBezTo>
                      <a:pt x="79" y="8"/>
                      <a:pt x="91" y="18"/>
                      <a:pt x="92" y="32"/>
                    </a:cubicBezTo>
                    <a:cubicBezTo>
                      <a:pt x="92" y="38"/>
                      <a:pt x="92" y="38"/>
                      <a:pt x="98" y="39"/>
                    </a:cubicBezTo>
                    <a:cubicBezTo>
                      <a:pt x="108" y="41"/>
                      <a:pt x="115" y="50"/>
                      <a:pt x="115" y="60"/>
                    </a:cubicBezTo>
                    <a:cubicBezTo>
                      <a:pt x="115" y="71"/>
                      <a:pt x="106" y="81"/>
                      <a:pt x="94" y="81"/>
                    </a:cubicBezTo>
                    <a:close/>
                    <a:moveTo>
                      <a:pt x="94" y="81"/>
                    </a:moveTo>
                    <a:cubicBezTo>
                      <a:pt x="94" y="81"/>
                      <a:pt x="94" y="81"/>
                      <a:pt x="94" y="81"/>
                    </a:cubicBezTo>
                  </a:path>
                </a:pathLst>
              </a:custGeom>
              <a:solidFill>
                <a:schemeClr val="bg1"/>
              </a:solidFill>
              <a:ln w="38100">
                <a:solidFill>
                  <a:schemeClr val="bg1"/>
                </a:solidFill>
                <a:round/>
              </a:ln>
            </p:spPr>
            <p:txBody>
              <a:bodyPr anchor="ctr"/>
              <a:lstStyle/>
              <a:p>
                <a:pPr algn="ctr"/>
                <a:endParaRPr/>
              </a:p>
            </p:txBody>
          </p:sp>
          <p:sp>
            <p:nvSpPr>
              <p:cNvPr id="19" name="Freeform: Shape 117"/>
              <p:cNvSpPr/>
              <p:nvPr/>
            </p:nvSpPr>
            <p:spPr bwMode="auto">
              <a:xfrm>
                <a:off x="4308634" y="1957897"/>
                <a:ext cx="189096" cy="164106"/>
              </a:xfrm>
              <a:custGeom>
                <a:avLst/>
                <a:gdLst/>
                <a:ahLst/>
                <a:cxnLst>
                  <a:cxn ang="0">
                    <a:pos x="123" y="100"/>
                  </a:cxn>
                  <a:cxn ang="0">
                    <a:pos x="115" y="107"/>
                  </a:cxn>
                  <a:cxn ang="0">
                    <a:pos x="107" y="100"/>
                  </a:cxn>
                  <a:cxn ang="0">
                    <a:pos x="115" y="84"/>
                  </a:cxn>
                  <a:cxn ang="0">
                    <a:pos x="123" y="100"/>
                  </a:cxn>
                  <a:cxn ang="0">
                    <a:pos x="111" y="42"/>
                  </a:cxn>
                  <a:cxn ang="0">
                    <a:pos x="111" y="77"/>
                  </a:cxn>
                  <a:cxn ang="0">
                    <a:pos x="115" y="80"/>
                  </a:cxn>
                  <a:cxn ang="0">
                    <a:pos x="119" y="77"/>
                  </a:cxn>
                  <a:cxn ang="0">
                    <a:pos x="119" y="42"/>
                  </a:cxn>
                  <a:cxn ang="0">
                    <a:pos x="115" y="38"/>
                  </a:cxn>
                  <a:cxn ang="0">
                    <a:pos x="111" y="42"/>
                  </a:cxn>
                  <a:cxn ang="0">
                    <a:pos x="114" y="34"/>
                  </a:cxn>
                  <a:cxn ang="0">
                    <a:pos x="104" y="36"/>
                  </a:cxn>
                  <a:cxn ang="0">
                    <a:pos x="104" y="69"/>
                  </a:cxn>
                  <a:cxn ang="0">
                    <a:pos x="61" y="88"/>
                  </a:cxn>
                  <a:cxn ang="0">
                    <a:pos x="19" y="69"/>
                  </a:cxn>
                  <a:cxn ang="0">
                    <a:pos x="19" y="36"/>
                  </a:cxn>
                  <a:cxn ang="0">
                    <a:pos x="9" y="34"/>
                  </a:cxn>
                  <a:cxn ang="0">
                    <a:pos x="0" y="23"/>
                  </a:cxn>
                  <a:cxn ang="0">
                    <a:pos x="9" y="12"/>
                  </a:cxn>
                  <a:cxn ang="0">
                    <a:pos x="59" y="0"/>
                  </a:cxn>
                  <a:cxn ang="0">
                    <a:pos x="61" y="0"/>
                  </a:cxn>
                  <a:cxn ang="0">
                    <a:pos x="64" y="0"/>
                  </a:cxn>
                  <a:cxn ang="0">
                    <a:pos x="114" y="12"/>
                  </a:cxn>
                  <a:cxn ang="0">
                    <a:pos x="123" y="23"/>
                  </a:cxn>
                  <a:cxn ang="0">
                    <a:pos x="114" y="34"/>
                  </a:cxn>
                  <a:cxn ang="0">
                    <a:pos x="96" y="38"/>
                  </a:cxn>
                  <a:cxn ang="0">
                    <a:pos x="64" y="46"/>
                  </a:cxn>
                  <a:cxn ang="0">
                    <a:pos x="61" y="46"/>
                  </a:cxn>
                  <a:cxn ang="0">
                    <a:pos x="59" y="46"/>
                  </a:cxn>
                  <a:cxn ang="0">
                    <a:pos x="27" y="38"/>
                  </a:cxn>
                  <a:cxn ang="0">
                    <a:pos x="27" y="69"/>
                  </a:cxn>
                  <a:cxn ang="0">
                    <a:pos x="61" y="80"/>
                  </a:cxn>
                  <a:cxn ang="0">
                    <a:pos x="96" y="69"/>
                  </a:cxn>
                  <a:cxn ang="0">
                    <a:pos x="96" y="38"/>
                  </a:cxn>
                  <a:cxn ang="0">
                    <a:pos x="112" y="27"/>
                  </a:cxn>
                  <a:cxn ang="0">
                    <a:pos x="115" y="23"/>
                  </a:cxn>
                  <a:cxn ang="0">
                    <a:pos x="112" y="19"/>
                  </a:cxn>
                  <a:cxn ang="0">
                    <a:pos x="62" y="8"/>
                  </a:cxn>
                  <a:cxn ang="0">
                    <a:pos x="61" y="7"/>
                  </a:cxn>
                  <a:cxn ang="0">
                    <a:pos x="61" y="8"/>
                  </a:cxn>
                  <a:cxn ang="0">
                    <a:pos x="11" y="19"/>
                  </a:cxn>
                  <a:cxn ang="0">
                    <a:pos x="8" y="23"/>
                  </a:cxn>
                  <a:cxn ang="0">
                    <a:pos x="11" y="27"/>
                  </a:cxn>
                  <a:cxn ang="0">
                    <a:pos x="61" y="38"/>
                  </a:cxn>
                  <a:cxn ang="0">
                    <a:pos x="61" y="38"/>
                  </a:cxn>
                  <a:cxn ang="0">
                    <a:pos x="62" y="38"/>
                  </a:cxn>
                  <a:cxn ang="0">
                    <a:pos x="112" y="27"/>
                  </a:cxn>
                  <a:cxn ang="0">
                    <a:pos x="112" y="27"/>
                  </a:cxn>
                  <a:cxn ang="0">
                    <a:pos x="112" y="27"/>
                  </a:cxn>
                </a:cxnLst>
                <a:rect l="0" t="0" r="r" b="b"/>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w="38100">
                <a:solidFill>
                  <a:schemeClr val="bg1"/>
                </a:solidFill>
                <a:round/>
              </a:ln>
            </p:spPr>
            <p:txBody>
              <a:bodyPr anchor="ctr"/>
              <a:lstStyle/>
              <a:p>
                <a:pPr algn="ctr"/>
                <a:endParaRPr/>
              </a:p>
            </p:txBody>
          </p:sp>
          <p:sp>
            <p:nvSpPr>
              <p:cNvPr id="20" name="Freeform: Shape 118"/>
              <p:cNvSpPr/>
              <p:nvPr/>
            </p:nvSpPr>
            <p:spPr bwMode="auto">
              <a:xfrm>
                <a:off x="4361992" y="2352003"/>
                <a:ext cx="176600" cy="175768"/>
              </a:xfrm>
              <a:custGeom>
                <a:avLst/>
                <a:gdLst/>
                <a:ahLst/>
                <a:cxnLst>
                  <a:cxn ang="0">
                    <a:pos x="111" y="101"/>
                  </a:cxn>
                  <a:cxn ang="0">
                    <a:pos x="78" y="88"/>
                  </a:cxn>
                  <a:cxn ang="0">
                    <a:pos x="92" y="59"/>
                  </a:cxn>
                  <a:cxn ang="0">
                    <a:pos x="83" y="12"/>
                  </a:cxn>
                  <a:cxn ang="0">
                    <a:pos x="57" y="0"/>
                  </a:cxn>
                  <a:cxn ang="0">
                    <a:pos x="32" y="12"/>
                  </a:cxn>
                  <a:cxn ang="0">
                    <a:pos x="23" y="59"/>
                  </a:cxn>
                  <a:cxn ang="0">
                    <a:pos x="36" y="88"/>
                  </a:cxn>
                  <a:cxn ang="0">
                    <a:pos x="3" y="101"/>
                  </a:cxn>
                  <a:cxn ang="0">
                    <a:pos x="1" y="109"/>
                  </a:cxn>
                  <a:cxn ang="0">
                    <a:pos x="7" y="114"/>
                  </a:cxn>
                  <a:cxn ang="0">
                    <a:pos x="107" y="114"/>
                  </a:cxn>
                  <a:cxn ang="0">
                    <a:pos x="114" y="109"/>
                  </a:cxn>
                  <a:cxn ang="0">
                    <a:pos x="111" y="101"/>
                  </a:cxn>
                  <a:cxn ang="0">
                    <a:pos x="29" y="38"/>
                  </a:cxn>
                  <a:cxn ang="0">
                    <a:pos x="57" y="7"/>
                  </a:cxn>
                  <a:cxn ang="0">
                    <a:pos x="85" y="38"/>
                  </a:cxn>
                  <a:cxn ang="0">
                    <a:pos x="72" y="83"/>
                  </a:cxn>
                  <a:cxn ang="0">
                    <a:pos x="71" y="85"/>
                  </a:cxn>
                  <a:cxn ang="0">
                    <a:pos x="43" y="85"/>
                  </a:cxn>
                  <a:cxn ang="0">
                    <a:pos x="42" y="83"/>
                  </a:cxn>
                  <a:cxn ang="0">
                    <a:pos x="29" y="38"/>
                  </a:cxn>
                  <a:cxn ang="0">
                    <a:pos x="7" y="107"/>
                  </a:cxn>
                  <a:cxn ang="0">
                    <a:pos x="38" y="95"/>
                  </a:cxn>
                  <a:cxn ang="0">
                    <a:pos x="47" y="93"/>
                  </a:cxn>
                  <a:cxn ang="0">
                    <a:pos x="57" y="96"/>
                  </a:cxn>
                  <a:cxn ang="0">
                    <a:pos x="68" y="93"/>
                  </a:cxn>
                  <a:cxn ang="0">
                    <a:pos x="77" y="95"/>
                  </a:cxn>
                  <a:cxn ang="0">
                    <a:pos x="107" y="107"/>
                  </a:cxn>
                  <a:cxn ang="0">
                    <a:pos x="7" y="107"/>
                  </a:cxn>
                  <a:cxn ang="0">
                    <a:pos x="7" y="107"/>
                  </a:cxn>
                  <a:cxn ang="0">
                    <a:pos x="7" y="107"/>
                  </a:cxn>
                </a:cxnLst>
                <a:rect l="0" t="0" r="r" b="b"/>
                <a:pathLst>
                  <a:path w="115" h="114">
                    <a:moveTo>
                      <a:pt x="111" y="101"/>
                    </a:moveTo>
                    <a:cubicBezTo>
                      <a:pt x="110" y="101"/>
                      <a:pt x="97" y="92"/>
                      <a:pt x="78" y="88"/>
                    </a:cubicBezTo>
                    <a:cubicBezTo>
                      <a:pt x="85" y="79"/>
                      <a:pt x="90" y="67"/>
                      <a:pt x="92" y="59"/>
                    </a:cubicBezTo>
                    <a:cubicBezTo>
                      <a:pt x="94" y="48"/>
                      <a:pt x="93" y="26"/>
                      <a:pt x="83" y="12"/>
                    </a:cubicBezTo>
                    <a:cubicBezTo>
                      <a:pt x="76" y="4"/>
                      <a:pt x="68" y="0"/>
                      <a:pt x="57" y="0"/>
                    </a:cubicBezTo>
                    <a:cubicBezTo>
                      <a:pt x="47" y="0"/>
                      <a:pt x="38" y="4"/>
                      <a:pt x="32" y="12"/>
                    </a:cubicBezTo>
                    <a:cubicBezTo>
                      <a:pt x="21" y="26"/>
                      <a:pt x="20" y="48"/>
                      <a:pt x="23" y="59"/>
                    </a:cubicBezTo>
                    <a:cubicBezTo>
                      <a:pt x="25" y="67"/>
                      <a:pt x="29" y="79"/>
                      <a:pt x="36" y="88"/>
                    </a:cubicBezTo>
                    <a:cubicBezTo>
                      <a:pt x="17" y="92"/>
                      <a:pt x="4" y="101"/>
                      <a:pt x="3" y="101"/>
                    </a:cubicBezTo>
                    <a:cubicBezTo>
                      <a:pt x="1" y="103"/>
                      <a:pt x="0" y="106"/>
                      <a:pt x="1" y="109"/>
                    </a:cubicBezTo>
                    <a:cubicBezTo>
                      <a:pt x="1" y="112"/>
                      <a:pt x="4" y="114"/>
                      <a:pt x="7" y="114"/>
                    </a:cubicBezTo>
                    <a:cubicBezTo>
                      <a:pt x="107" y="114"/>
                      <a:pt x="107" y="114"/>
                      <a:pt x="107" y="114"/>
                    </a:cubicBezTo>
                    <a:cubicBezTo>
                      <a:pt x="110" y="114"/>
                      <a:pt x="113" y="112"/>
                      <a:pt x="114" y="109"/>
                    </a:cubicBezTo>
                    <a:cubicBezTo>
                      <a:pt x="115" y="106"/>
                      <a:pt x="114" y="103"/>
                      <a:pt x="111" y="101"/>
                    </a:cubicBezTo>
                    <a:close/>
                    <a:moveTo>
                      <a:pt x="29" y="38"/>
                    </a:moveTo>
                    <a:cubicBezTo>
                      <a:pt x="31" y="23"/>
                      <a:pt x="40" y="7"/>
                      <a:pt x="57" y="7"/>
                    </a:cubicBezTo>
                    <a:cubicBezTo>
                      <a:pt x="75" y="7"/>
                      <a:pt x="83" y="23"/>
                      <a:pt x="85" y="38"/>
                    </a:cubicBezTo>
                    <a:cubicBezTo>
                      <a:pt x="87" y="54"/>
                      <a:pt x="82" y="71"/>
                      <a:pt x="72" y="83"/>
                    </a:cubicBezTo>
                    <a:cubicBezTo>
                      <a:pt x="71" y="85"/>
                      <a:pt x="71" y="85"/>
                      <a:pt x="71" y="85"/>
                    </a:cubicBezTo>
                    <a:cubicBezTo>
                      <a:pt x="63" y="95"/>
                      <a:pt x="52" y="95"/>
                      <a:pt x="43" y="85"/>
                    </a:cubicBezTo>
                    <a:cubicBezTo>
                      <a:pt x="42" y="83"/>
                      <a:pt x="42" y="83"/>
                      <a:pt x="42" y="83"/>
                    </a:cubicBezTo>
                    <a:cubicBezTo>
                      <a:pt x="32" y="71"/>
                      <a:pt x="27" y="54"/>
                      <a:pt x="29" y="38"/>
                    </a:cubicBezTo>
                    <a:close/>
                    <a:moveTo>
                      <a:pt x="7" y="107"/>
                    </a:moveTo>
                    <a:cubicBezTo>
                      <a:pt x="8" y="107"/>
                      <a:pt x="20" y="99"/>
                      <a:pt x="38" y="95"/>
                    </a:cubicBezTo>
                    <a:cubicBezTo>
                      <a:pt x="47" y="93"/>
                      <a:pt x="47" y="93"/>
                      <a:pt x="47" y="93"/>
                    </a:cubicBezTo>
                    <a:cubicBezTo>
                      <a:pt x="50" y="95"/>
                      <a:pt x="53" y="96"/>
                      <a:pt x="57" y="96"/>
                    </a:cubicBezTo>
                    <a:cubicBezTo>
                      <a:pt x="61" y="96"/>
                      <a:pt x="65" y="95"/>
                      <a:pt x="68" y="93"/>
                    </a:cubicBezTo>
                    <a:cubicBezTo>
                      <a:pt x="77" y="95"/>
                      <a:pt x="77" y="95"/>
                      <a:pt x="77" y="95"/>
                    </a:cubicBezTo>
                    <a:cubicBezTo>
                      <a:pt x="94" y="99"/>
                      <a:pt x="107" y="106"/>
                      <a:pt x="107" y="107"/>
                    </a:cubicBezTo>
                    <a:lnTo>
                      <a:pt x="7" y="107"/>
                    </a:lnTo>
                    <a:close/>
                    <a:moveTo>
                      <a:pt x="7" y="107"/>
                    </a:moveTo>
                    <a:cubicBezTo>
                      <a:pt x="7" y="107"/>
                      <a:pt x="7" y="107"/>
                      <a:pt x="7" y="107"/>
                    </a:cubicBezTo>
                  </a:path>
                </a:pathLst>
              </a:custGeom>
              <a:solidFill>
                <a:schemeClr val="bg1"/>
              </a:solidFill>
              <a:ln w="38100">
                <a:solidFill>
                  <a:schemeClr val="bg1"/>
                </a:solidFill>
                <a:round/>
              </a:ln>
            </p:spPr>
            <p:txBody>
              <a:bodyPr anchor="ctr"/>
              <a:lstStyle/>
              <a:p>
                <a:pPr algn="ctr"/>
                <a:endParaRPr/>
              </a:p>
            </p:txBody>
          </p:sp>
          <p:sp>
            <p:nvSpPr>
              <p:cNvPr id="21" name="Freeform: Shape 119"/>
              <p:cNvSpPr/>
              <p:nvPr/>
            </p:nvSpPr>
            <p:spPr bwMode="auto">
              <a:xfrm>
                <a:off x="4099175" y="2700700"/>
                <a:ext cx="189928" cy="181598"/>
              </a:xfrm>
              <a:custGeom>
                <a:avLst/>
                <a:gdLst/>
                <a:ahLst/>
                <a:cxnLst>
                  <a:cxn ang="0">
                    <a:pos x="122" y="44"/>
                  </a:cxn>
                  <a:cxn ang="0">
                    <a:pos x="115" y="38"/>
                  </a:cxn>
                  <a:cxn ang="0">
                    <a:pos x="83" y="33"/>
                  </a:cxn>
                  <a:cxn ang="0">
                    <a:pos x="70" y="5"/>
                  </a:cxn>
                  <a:cxn ang="0">
                    <a:pos x="62" y="0"/>
                  </a:cxn>
                  <a:cxn ang="0">
                    <a:pos x="54" y="5"/>
                  </a:cxn>
                  <a:cxn ang="0">
                    <a:pos x="40" y="33"/>
                  </a:cxn>
                  <a:cxn ang="0">
                    <a:pos x="8" y="38"/>
                  </a:cxn>
                  <a:cxn ang="0">
                    <a:pos x="1" y="44"/>
                  </a:cxn>
                  <a:cxn ang="0">
                    <a:pos x="3" y="53"/>
                  </a:cxn>
                  <a:cxn ang="0">
                    <a:pos x="26" y="76"/>
                  </a:cxn>
                  <a:cxn ang="0">
                    <a:pos x="21" y="108"/>
                  </a:cxn>
                  <a:cxn ang="0">
                    <a:pos x="24" y="117"/>
                  </a:cxn>
                  <a:cxn ang="0">
                    <a:pos x="29" y="118"/>
                  </a:cxn>
                  <a:cxn ang="0">
                    <a:pos x="34" y="117"/>
                  </a:cxn>
                  <a:cxn ang="0">
                    <a:pos x="62" y="102"/>
                  </a:cxn>
                  <a:cxn ang="0">
                    <a:pos x="89" y="117"/>
                  </a:cxn>
                  <a:cxn ang="0">
                    <a:pos x="94" y="118"/>
                  </a:cxn>
                  <a:cxn ang="0">
                    <a:pos x="99" y="117"/>
                  </a:cxn>
                  <a:cxn ang="0">
                    <a:pos x="102" y="108"/>
                  </a:cxn>
                  <a:cxn ang="0">
                    <a:pos x="97" y="76"/>
                  </a:cxn>
                  <a:cxn ang="0">
                    <a:pos x="120" y="53"/>
                  </a:cxn>
                  <a:cxn ang="0">
                    <a:pos x="122" y="44"/>
                  </a:cxn>
                  <a:cxn ang="0">
                    <a:pos x="91" y="70"/>
                  </a:cxn>
                  <a:cxn ang="0">
                    <a:pos x="88" y="77"/>
                  </a:cxn>
                  <a:cxn ang="0">
                    <a:pos x="94" y="110"/>
                  </a:cxn>
                  <a:cxn ang="0">
                    <a:pos x="66" y="95"/>
                  </a:cxn>
                  <a:cxn ang="0">
                    <a:pos x="62" y="94"/>
                  </a:cxn>
                  <a:cxn ang="0">
                    <a:pos x="57" y="95"/>
                  </a:cxn>
                  <a:cxn ang="0">
                    <a:pos x="29" y="110"/>
                  </a:cxn>
                  <a:cxn ang="0">
                    <a:pos x="35" y="77"/>
                  </a:cxn>
                  <a:cxn ang="0">
                    <a:pos x="32" y="70"/>
                  </a:cxn>
                  <a:cxn ang="0">
                    <a:pos x="9" y="47"/>
                  </a:cxn>
                  <a:cxn ang="0">
                    <a:pos x="41" y="42"/>
                  </a:cxn>
                  <a:cxn ang="0">
                    <a:pos x="48" y="37"/>
                  </a:cxn>
                  <a:cxn ang="0">
                    <a:pos x="62" y="8"/>
                  </a:cxn>
                  <a:cxn ang="0">
                    <a:pos x="75" y="37"/>
                  </a:cxn>
                  <a:cxn ang="0">
                    <a:pos x="82" y="42"/>
                  </a:cxn>
                  <a:cxn ang="0">
                    <a:pos x="114" y="47"/>
                  </a:cxn>
                  <a:cxn ang="0">
                    <a:pos x="91" y="70"/>
                  </a:cxn>
                  <a:cxn ang="0">
                    <a:pos x="91" y="70"/>
                  </a:cxn>
                  <a:cxn ang="0">
                    <a:pos x="91" y="70"/>
                  </a:cxn>
                </a:cxnLst>
                <a:rect l="0" t="0" r="r" b="b"/>
                <a:pathLst>
                  <a:path w="124" h="118">
                    <a:moveTo>
                      <a:pt x="122" y="44"/>
                    </a:moveTo>
                    <a:cubicBezTo>
                      <a:pt x="121" y="41"/>
                      <a:pt x="119" y="39"/>
                      <a:pt x="115" y="38"/>
                    </a:cubicBezTo>
                    <a:cubicBezTo>
                      <a:pt x="83" y="33"/>
                      <a:pt x="83" y="33"/>
                      <a:pt x="83" y="33"/>
                    </a:cubicBezTo>
                    <a:cubicBezTo>
                      <a:pt x="70" y="5"/>
                      <a:pt x="70" y="5"/>
                      <a:pt x="70" y="5"/>
                    </a:cubicBezTo>
                    <a:cubicBezTo>
                      <a:pt x="68" y="1"/>
                      <a:pt x="65" y="0"/>
                      <a:pt x="62" y="0"/>
                    </a:cubicBezTo>
                    <a:cubicBezTo>
                      <a:pt x="58" y="0"/>
                      <a:pt x="55" y="1"/>
                      <a:pt x="54" y="5"/>
                    </a:cubicBezTo>
                    <a:cubicBezTo>
                      <a:pt x="40" y="33"/>
                      <a:pt x="40" y="33"/>
                      <a:pt x="40" y="33"/>
                    </a:cubicBezTo>
                    <a:cubicBezTo>
                      <a:pt x="8" y="38"/>
                      <a:pt x="8" y="38"/>
                      <a:pt x="8" y="38"/>
                    </a:cubicBezTo>
                    <a:cubicBezTo>
                      <a:pt x="4" y="39"/>
                      <a:pt x="2" y="41"/>
                      <a:pt x="1" y="44"/>
                    </a:cubicBezTo>
                    <a:cubicBezTo>
                      <a:pt x="0" y="47"/>
                      <a:pt x="0" y="50"/>
                      <a:pt x="3" y="53"/>
                    </a:cubicBezTo>
                    <a:cubicBezTo>
                      <a:pt x="26" y="76"/>
                      <a:pt x="26" y="76"/>
                      <a:pt x="26" y="76"/>
                    </a:cubicBezTo>
                    <a:cubicBezTo>
                      <a:pt x="21" y="108"/>
                      <a:pt x="21" y="108"/>
                      <a:pt x="21" y="108"/>
                    </a:cubicBezTo>
                    <a:cubicBezTo>
                      <a:pt x="20" y="112"/>
                      <a:pt x="22" y="115"/>
                      <a:pt x="24" y="117"/>
                    </a:cubicBezTo>
                    <a:cubicBezTo>
                      <a:pt x="26" y="118"/>
                      <a:pt x="28" y="118"/>
                      <a:pt x="29" y="118"/>
                    </a:cubicBezTo>
                    <a:cubicBezTo>
                      <a:pt x="31" y="118"/>
                      <a:pt x="32" y="118"/>
                      <a:pt x="34" y="117"/>
                    </a:cubicBezTo>
                    <a:cubicBezTo>
                      <a:pt x="62" y="102"/>
                      <a:pt x="62" y="102"/>
                      <a:pt x="62" y="102"/>
                    </a:cubicBezTo>
                    <a:cubicBezTo>
                      <a:pt x="89" y="117"/>
                      <a:pt x="89" y="117"/>
                      <a:pt x="89" y="117"/>
                    </a:cubicBezTo>
                    <a:cubicBezTo>
                      <a:pt x="91" y="118"/>
                      <a:pt x="92" y="118"/>
                      <a:pt x="94" y="118"/>
                    </a:cubicBezTo>
                    <a:cubicBezTo>
                      <a:pt x="96" y="118"/>
                      <a:pt x="97" y="118"/>
                      <a:pt x="99" y="117"/>
                    </a:cubicBezTo>
                    <a:cubicBezTo>
                      <a:pt x="102" y="115"/>
                      <a:pt x="103" y="112"/>
                      <a:pt x="102" y="108"/>
                    </a:cubicBezTo>
                    <a:cubicBezTo>
                      <a:pt x="97" y="76"/>
                      <a:pt x="97" y="76"/>
                      <a:pt x="97" y="76"/>
                    </a:cubicBezTo>
                    <a:cubicBezTo>
                      <a:pt x="120" y="53"/>
                      <a:pt x="120" y="53"/>
                      <a:pt x="120" y="53"/>
                    </a:cubicBezTo>
                    <a:cubicBezTo>
                      <a:pt x="123" y="50"/>
                      <a:pt x="124" y="47"/>
                      <a:pt x="122" y="44"/>
                    </a:cubicBezTo>
                    <a:close/>
                    <a:moveTo>
                      <a:pt x="91" y="70"/>
                    </a:moveTo>
                    <a:cubicBezTo>
                      <a:pt x="89" y="72"/>
                      <a:pt x="88" y="75"/>
                      <a:pt x="88" y="77"/>
                    </a:cubicBezTo>
                    <a:cubicBezTo>
                      <a:pt x="94" y="110"/>
                      <a:pt x="94" y="110"/>
                      <a:pt x="94" y="110"/>
                    </a:cubicBezTo>
                    <a:cubicBezTo>
                      <a:pt x="66" y="95"/>
                      <a:pt x="66" y="95"/>
                      <a:pt x="66" y="95"/>
                    </a:cubicBezTo>
                    <a:cubicBezTo>
                      <a:pt x="65" y="94"/>
                      <a:pt x="63" y="94"/>
                      <a:pt x="62" y="94"/>
                    </a:cubicBezTo>
                    <a:cubicBezTo>
                      <a:pt x="60" y="94"/>
                      <a:pt x="59" y="94"/>
                      <a:pt x="57" y="95"/>
                    </a:cubicBezTo>
                    <a:cubicBezTo>
                      <a:pt x="29" y="110"/>
                      <a:pt x="29" y="110"/>
                      <a:pt x="29" y="110"/>
                    </a:cubicBezTo>
                    <a:cubicBezTo>
                      <a:pt x="35" y="77"/>
                      <a:pt x="35" y="77"/>
                      <a:pt x="35" y="77"/>
                    </a:cubicBezTo>
                    <a:cubicBezTo>
                      <a:pt x="35" y="75"/>
                      <a:pt x="34" y="72"/>
                      <a:pt x="32" y="70"/>
                    </a:cubicBezTo>
                    <a:cubicBezTo>
                      <a:pt x="9" y="47"/>
                      <a:pt x="9" y="47"/>
                      <a:pt x="9" y="47"/>
                    </a:cubicBezTo>
                    <a:cubicBezTo>
                      <a:pt x="41" y="42"/>
                      <a:pt x="41" y="42"/>
                      <a:pt x="41" y="42"/>
                    </a:cubicBezTo>
                    <a:cubicBezTo>
                      <a:pt x="44" y="41"/>
                      <a:pt x="46" y="40"/>
                      <a:pt x="48" y="37"/>
                    </a:cubicBezTo>
                    <a:cubicBezTo>
                      <a:pt x="62" y="8"/>
                      <a:pt x="62" y="8"/>
                      <a:pt x="62" y="8"/>
                    </a:cubicBezTo>
                    <a:cubicBezTo>
                      <a:pt x="75" y="37"/>
                      <a:pt x="75" y="37"/>
                      <a:pt x="75" y="37"/>
                    </a:cubicBezTo>
                    <a:cubicBezTo>
                      <a:pt x="77" y="40"/>
                      <a:pt x="79" y="41"/>
                      <a:pt x="82" y="42"/>
                    </a:cubicBezTo>
                    <a:cubicBezTo>
                      <a:pt x="114" y="47"/>
                      <a:pt x="114" y="47"/>
                      <a:pt x="114" y="47"/>
                    </a:cubicBezTo>
                    <a:lnTo>
                      <a:pt x="91" y="70"/>
                    </a:lnTo>
                    <a:close/>
                    <a:moveTo>
                      <a:pt x="91" y="70"/>
                    </a:moveTo>
                    <a:cubicBezTo>
                      <a:pt x="91" y="70"/>
                      <a:pt x="91" y="70"/>
                      <a:pt x="91" y="70"/>
                    </a:cubicBezTo>
                  </a:path>
                </a:pathLst>
              </a:custGeom>
              <a:solidFill>
                <a:schemeClr val="bg1"/>
              </a:solidFill>
              <a:ln w="38100">
                <a:solidFill>
                  <a:schemeClr val="bg1"/>
                </a:solidFill>
                <a:round/>
              </a:ln>
            </p:spPr>
            <p:txBody>
              <a:bodyPr anchor="ctr"/>
              <a:lstStyle/>
              <a:p>
                <a:pPr algn="ctr"/>
                <a:endParaRPr/>
              </a:p>
            </p:txBody>
          </p:sp>
          <p:grpSp>
            <p:nvGrpSpPr>
              <p:cNvPr id="22" name="Group 120"/>
              <p:cNvGrpSpPr/>
              <p:nvPr/>
            </p:nvGrpSpPr>
            <p:grpSpPr>
              <a:xfrm>
                <a:off x="3683532" y="2781458"/>
                <a:ext cx="189096" cy="164108"/>
                <a:chOff x="8783638" y="1235076"/>
                <a:chExt cx="360363" cy="312738"/>
              </a:xfrm>
              <a:solidFill>
                <a:schemeClr val="bg1"/>
              </a:solidFill>
            </p:grpSpPr>
            <p:sp>
              <p:nvSpPr>
                <p:cNvPr id="37" name="Freeform: Shape 121"/>
                <p:cNvSpPr/>
                <p:nvPr/>
              </p:nvSpPr>
              <p:spPr bwMode="auto">
                <a:xfrm>
                  <a:off x="8842375" y="1290638"/>
                  <a:ext cx="128588" cy="84138"/>
                </a:xfrm>
                <a:custGeom>
                  <a:avLst/>
                  <a:gdLst/>
                  <a:ahLst/>
                  <a:cxnLst>
                    <a:cxn ang="0">
                      <a:pos x="42" y="0"/>
                    </a:cxn>
                    <a:cxn ang="0">
                      <a:pos x="0" y="27"/>
                    </a:cxn>
                    <a:cxn ang="0">
                      <a:pos x="1" y="29"/>
                    </a:cxn>
                    <a:cxn ang="0">
                      <a:pos x="3" y="27"/>
                    </a:cxn>
                    <a:cxn ang="0">
                      <a:pos x="42" y="4"/>
                    </a:cxn>
                    <a:cxn ang="0">
                      <a:pos x="44" y="2"/>
                    </a:cxn>
                    <a:cxn ang="0">
                      <a:pos x="42" y="0"/>
                    </a:cxn>
                    <a:cxn ang="0">
                      <a:pos x="42" y="0"/>
                    </a:cxn>
                    <a:cxn ang="0">
                      <a:pos x="42" y="0"/>
                    </a:cxn>
                  </a:cxnLst>
                  <a:rect l="0" t="0" r="r" b="b"/>
                  <a:pathLst>
                    <a:path w="44" h="29">
                      <a:moveTo>
                        <a:pt x="42" y="0"/>
                      </a:moveTo>
                      <a:cubicBezTo>
                        <a:pt x="19" y="0"/>
                        <a:pt x="0" y="12"/>
                        <a:pt x="0" y="27"/>
                      </a:cubicBezTo>
                      <a:cubicBezTo>
                        <a:pt x="0" y="28"/>
                        <a:pt x="0" y="29"/>
                        <a:pt x="1" y="29"/>
                      </a:cubicBezTo>
                      <a:cubicBezTo>
                        <a:pt x="3" y="29"/>
                        <a:pt x="3" y="28"/>
                        <a:pt x="3" y="27"/>
                      </a:cubicBezTo>
                      <a:cubicBezTo>
                        <a:pt x="3" y="15"/>
                        <a:pt x="21" y="4"/>
                        <a:pt x="42" y="4"/>
                      </a:cubicBezTo>
                      <a:cubicBezTo>
                        <a:pt x="43" y="4"/>
                        <a:pt x="44" y="3"/>
                        <a:pt x="44" y="2"/>
                      </a:cubicBezTo>
                      <a:cubicBezTo>
                        <a:pt x="44" y="1"/>
                        <a:pt x="43" y="0"/>
                        <a:pt x="42" y="0"/>
                      </a:cubicBezTo>
                      <a:close/>
                      <a:moveTo>
                        <a:pt x="42" y="0"/>
                      </a:moveTo>
                      <a:cubicBezTo>
                        <a:pt x="42" y="0"/>
                        <a:pt x="42" y="0"/>
                        <a:pt x="42" y="0"/>
                      </a:cubicBezTo>
                    </a:path>
                  </a:pathLst>
                </a:custGeom>
                <a:grpFill/>
                <a:ln w="38100">
                  <a:solidFill>
                    <a:schemeClr val="bg1"/>
                  </a:solidFill>
                  <a:round/>
                </a:ln>
              </p:spPr>
              <p:txBody>
                <a:bodyPr anchor="ctr"/>
                <a:lstStyle/>
                <a:p>
                  <a:pPr algn="ctr"/>
                  <a:endParaRPr/>
                </a:p>
              </p:txBody>
            </p:sp>
            <p:sp>
              <p:nvSpPr>
                <p:cNvPr id="38" name="Freeform: Shape 122"/>
                <p:cNvSpPr/>
                <p:nvPr/>
              </p:nvSpPr>
              <p:spPr bwMode="auto">
                <a:xfrm>
                  <a:off x="8783638" y="1235076"/>
                  <a:ext cx="360363" cy="312738"/>
                </a:xfrm>
                <a:custGeom>
                  <a:avLst/>
                  <a:gdLst/>
                  <a:ahLst/>
                  <a:cxnLst>
                    <a:cxn ang="0">
                      <a:pos x="62" y="0"/>
                    </a:cxn>
                    <a:cxn ang="0">
                      <a:pos x="0" y="46"/>
                    </a:cxn>
                    <a:cxn ang="0">
                      <a:pos x="27" y="84"/>
                    </a:cxn>
                    <a:cxn ang="0">
                      <a:pos x="27" y="84"/>
                    </a:cxn>
                    <a:cxn ang="0">
                      <a:pos x="20" y="102"/>
                    </a:cxn>
                    <a:cxn ang="0">
                      <a:pos x="20" y="104"/>
                    </a:cxn>
                    <a:cxn ang="0">
                      <a:pos x="23" y="107"/>
                    </a:cxn>
                    <a:cxn ang="0">
                      <a:pos x="24" y="107"/>
                    </a:cxn>
                    <a:cxn ang="0">
                      <a:pos x="50" y="91"/>
                    </a:cxn>
                    <a:cxn ang="0">
                      <a:pos x="62" y="92"/>
                    </a:cxn>
                    <a:cxn ang="0">
                      <a:pos x="123" y="46"/>
                    </a:cxn>
                    <a:cxn ang="0">
                      <a:pos x="62" y="0"/>
                    </a:cxn>
                    <a:cxn ang="0">
                      <a:pos x="62" y="84"/>
                    </a:cxn>
                    <a:cxn ang="0">
                      <a:pos x="51" y="83"/>
                    </a:cxn>
                    <a:cxn ang="0">
                      <a:pos x="50" y="83"/>
                    </a:cxn>
                    <a:cxn ang="0">
                      <a:pos x="44" y="86"/>
                    </a:cxn>
                    <a:cxn ang="0">
                      <a:pos x="32" y="96"/>
                    </a:cxn>
                    <a:cxn ang="0">
                      <a:pos x="35" y="85"/>
                    </a:cxn>
                    <a:cxn ang="0">
                      <a:pos x="35" y="84"/>
                    </a:cxn>
                    <a:cxn ang="0">
                      <a:pos x="31" y="77"/>
                    </a:cxn>
                    <a:cxn ang="0">
                      <a:pos x="8" y="46"/>
                    </a:cxn>
                    <a:cxn ang="0">
                      <a:pos x="62" y="7"/>
                    </a:cxn>
                    <a:cxn ang="0">
                      <a:pos x="115" y="46"/>
                    </a:cxn>
                    <a:cxn ang="0">
                      <a:pos x="62" y="84"/>
                    </a:cxn>
                    <a:cxn ang="0">
                      <a:pos x="62" y="84"/>
                    </a:cxn>
                    <a:cxn ang="0">
                      <a:pos x="62" y="84"/>
                    </a:cxn>
                  </a:cxnLst>
                  <a:rect l="0" t="0" r="r" b="b"/>
                  <a:pathLst>
                    <a:path w="123" h="107">
                      <a:moveTo>
                        <a:pt x="62" y="0"/>
                      </a:moveTo>
                      <a:cubicBezTo>
                        <a:pt x="28" y="0"/>
                        <a:pt x="0" y="20"/>
                        <a:pt x="0" y="46"/>
                      </a:cubicBezTo>
                      <a:cubicBezTo>
                        <a:pt x="0" y="62"/>
                        <a:pt x="11" y="76"/>
                        <a:pt x="27" y="84"/>
                      </a:cubicBezTo>
                      <a:cubicBezTo>
                        <a:pt x="27" y="84"/>
                        <a:pt x="27" y="84"/>
                        <a:pt x="27" y="84"/>
                      </a:cubicBezTo>
                      <a:cubicBezTo>
                        <a:pt x="27" y="91"/>
                        <a:pt x="22" y="98"/>
                        <a:pt x="20" y="102"/>
                      </a:cubicBezTo>
                      <a:cubicBezTo>
                        <a:pt x="20" y="103"/>
                        <a:pt x="20" y="103"/>
                        <a:pt x="20" y="104"/>
                      </a:cubicBezTo>
                      <a:cubicBezTo>
                        <a:pt x="20" y="106"/>
                        <a:pt x="21" y="107"/>
                        <a:pt x="23" y="107"/>
                      </a:cubicBezTo>
                      <a:cubicBezTo>
                        <a:pt x="23" y="107"/>
                        <a:pt x="24" y="107"/>
                        <a:pt x="24" y="107"/>
                      </a:cubicBezTo>
                      <a:cubicBezTo>
                        <a:pt x="36" y="105"/>
                        <a:pt x="47" y="94"/>
                        <a:pt x="50" y="91"/>
                      </a:cubicBezTo>
                      <a:cubicBezTo>
                        <a:pt x="54" y="92"/>
                        <a:pt x="58" y="92"/>
                        <a:pt x="62" y="92"/>
                      </a:cubicBezTo>
                      <a:cubicBezTo>
                        <a:pt x="96" y="92"/>
                        <a:pt x="123" y="71"/>
                        <a:pt x="123" y="46"/>
                      </a:cubicBezTo>
                      <a:cubicBezTo>
                        <a:pt x="123" y="20"/>
                        <a:pt x="96" y="0"/>
                        <a:pt x="62" y="0"/>
                      </a:cubicBezTo>
                      <a:close/>
                      <a:moveTo>
                        <a:pt x="62" y="84"/>
                      </a:moveTo>
                      <a:cubicBezTo>
                        <a:pt x="58" y="84"/>
                        <a:pt x="55" y="84"/>
                        <a:pt x="51" y="83"/>
                      </a:cubicBezTo>
                      <a:cubicBezTo>
                        <a:pt x="51" y="83"/>
                        <a:pt x="50" y="83"/>
                        <a:pt x="50" y="83"/>
                      </a:cubicBezTo>
                      <a:cubicBezTo>
                        <a:pt x="48" y="83"/>
                        <a:pt x="45" y="84"/>
                        <a:pt x="44" y="86"/>
                      </a:cubicBezTo>
                      <a:cubicBezTo>
                        <a:pt x="42" y="88"/>
                        <a:pt x="38" y="93"/>
                        <a:pt x="32" y="96"/>
                      </a:cubicBezTo>
                      <a:cubicBezTo>
                        <a:pt x="34" y="92"/>
                        <a:pt x="35" y="89"/>
                        <a:pt x="35" y="85"/>
                      </a:cubicBezTo>
                      <a:cubicBezTo>
                        <a:pt x="35" y="84"/>
                        <a:pt x="35" y="84"/>
                        <a:pt x="35" y="84"/>
                      </a:cubicBezTo>
                      <a:cubicBezTo>
                        <a:pt x="35" y="81"/>
                        <a:pt x="33" y="78"/>
                        <a:pt x="31" y="77"/>
                      </a:cubicBezTo>
                      <a:cubicBezTo>
                        <a:pt x="17" y="70"/>
                        <a:pt x="8" y="58"/>
                        <a:pt x="8" y="46"/>
                      </a:cubicBezTo>
                      <a:cubicBezTo>
                        <a:pt x="8" y="25"/>
                        <a:pt x="32" y="7"/>
                        <a:pt x="62" y="7"/>
                      </a:cubicBezTo>
                      <a:cubicBezTo>
                        <a:pt x="91" y="7"/>
                        <a:pt x="115" y="25"/>
                        <a:pt x="115" y="46"/>
                      </a:cubicBezTo>
                      <a:cubicBezTo>
                        <a:pt x="115" y="67"/>
                        <a:pt x="91" y="84"/>
                        <a:pt x="62" y="84"/>
                      </a:cubicBezTo>
                      <a:close/>
                      <a:moveTo>
                        <a:pt x="62" y="84"/>
                      </a:moveTo>
                      <a:cubicBezTo>
                        <a:pt x="62" y="84"/>
                        <a:pt x="62" y="84"/>
                        <a:pt x="62" y="84"/>
                      </a:cubicBezTo>
                    </a:path>
                  </a:pathLst>
                </a:custGeom>
                <a:grpFill/>
                <a:ln w="38100">
                  <a:solidFill>
                    <a:schemeClr val="bg1"/>
                  </a:solidFill>
                  <a:round/>
                </a:ln>
              </p:spPr>
              <p:txBody>
                <a:bodyPr anchor="ctr"/>
                <a:lstStyle/>
                <a:p>
                  <a:pPr algn="ctr"/>
                  <a:endParaRPr/>
                </a:p>
              </p:txBody>
            </p:sp>
          </p:grpSp>
          <p:grpSp>
            <p:nvGrpSpPr>
              <p:cNvPr id="23" name="Group 123"/>
              <p:cNvGrpSpPr/>
              <p:nvPr/>
            </p:nvGrpSpPr>
            <p:grpSpPr>
              <a:xfrm>
                <a:off x="3373614" y="2508384"/>
                <a:ext cx="186596" cy="189096"/>
                <a:chOff x="3036888" y="1211263"/>
                <a:chExt cx="355600" cy="360363"/>
              </a:xfrm>
              <a:solidFill>
                <a:schemeClr val="bg1"/>
              </a:solidFill>
            </p:grpSpPr>
            <p:sp>
              <p:nvSpPr>
                <p:cNvPr id="24" name="Freeform: Shape 124"/>
                <p:cNvSpPr/>
                <p:nvPr/>
              </p:nvSpPr>
              <p:spPr bwMode="auto">
                <a:xfrm>
                  <a:off x="3036888" y="1211263"/>
                  <a:ext cx="355600" cy="360363"/>
                </a:xfrm>
                <a:custGeom>
                  <a:avLst/>
                  <a:gdLst/>
                  <a:ahLst/>
                  <a:cxnLst>
                    <a:cxn ang="0">
                      <a:pos x="111" y="0"/>
                    </a:cxn>
                    <a:cxn ang="0">
                      <a:pos x="27" y="0"/>
                    </a:cxn>
                    <a:cxn ang="0">
                      <a:pos x="15" y="12"/>
                    </a:cxn>
                    <a:cxn ang="0">
                      <a:pos x="15" y="19"/>
                    </a:cxn>
                    <a:cxn ang="0">
                      <a:pos x="11" y="19"/>
                    </a:cxn>
                    <a:cxn ang="0">
                      <a:pos x="0" y="31"/>
                    </a:cxn>
                    <a:cxn ang="0">
                      <a:pos x="0" y="107"/>
                    </a:cxn>
                    <a:cxn ang="0">
                      <a:pos x="15" y="123"/>
                    </a:cxn>
                    <a:cxn ang="0">
                      <a:pos x="107" y="123"/>
                    </a:cxn>
                    <a:cxn ang="0">
                      <a:pos x="122" y="107"/>
                    </a:cxn>
                    <a:cxn ang="0">
                      <a:pos x="122" y="12"/>
                    </a:cxn>
                    <a:cxn ang="0">
                      <a:pos x="111" y="0"/>
                    </a:cxn>
                    <a:cxn ang="0">
                      <a:pos x="115" y="107"/>
                    </a:cxn>
                    <a:cxn ang="0">
                      <a:pos x="107" y="115"/>
                    </a:cxn>
                    <a:cxn ang="0">
                      <a:pos x="15" y="115"/>
                    </a:cxn>
                    <a:cxn ang="0">
                      <a:pos x="7" y="107"/>
                    </a:cxn>
                    <a:cxn ang="0">
                      <a:pos x="7" y="31"/>
                    </a:cxn>
                    <a:cxn ang="0">
                      <a:pos x="11" y="27"/>
                    </a:cxn>
                    <a:cxn ang="0">
                      <a:pos x="15" y="27"/>
                    </a:cxn>
                    <a:cxn ang="0">
                      <a:pos x="15" y="104"/>
                    </a:cxn>
                    <a:cxn ang="0">
                      <a:pos x="19" y="107"/>
                    </a:cxn>
                    <a:cxn ang="0">
                      <a:pos x="23" y="104"/>
                    </a:cxn>
                    <a:cxn ang="0">
                      <a:pos x="23" y="12"/>
                    </a:cxn>
                    <a:cxn ang="0">
                      <a:pos x="27" y="8"/>
                    </a:cxn>
                    <a:cxn ang="0">
                      <a:pos x="111" y="8"/>
                    </a:cxn>
                    <a:cxn ang="0">
                      <a:pos x="115" y="12"/>
                    </a:cxn>
                    <a:cxn ang="0">
                      <a:pos x="115" y="107"/>
                    </a:cxn>
                    <a:cxn ang="0">
                      <a:pos x="115" y="107"/>
                    </a:cxn>
                    <a:cxn ang="0">
                      <a:pos x="115" y="107"/>
                    </a:cxn>
                  </a:cxnLst>
                  <a:rect l="0" t="0" r="r" b="b"/>
                  <a:pathLst>
                    <a:path w="122" h="123">
                      <a:moveTo>
                        <a:pt x="111" y="0"/>
                      </a:moveTo>
                      <a:cubicBezTo>
                        <a:pt x="27" y="0"/>
                        <a:pt x="27" y="0"/>
                        <a:pt x="27" y="0"/>
                      </a:cubicBezTo>
                      <a:cubicBezTo>
                        <a:pt x="20" y="0"/>
                        <a:pt x="15" y="5"/>
                        <a:pt x="15" y="12"/>
                      </a:cubicBezTo>
                      <a:cubicBezTo>
                        <a:pt x="15" y="19"/>
                        <a:pt x="15" y="19"/>
                        <a:pt x="15" y="19"/>
                      </a:cubicBezTo>
                      <a:cubicBezTo>
                        <a:pt x="11" y="19"/>
                        <a:pt x="11" y="19"/>
                        <a:pt x="11" y="19"/>
                      </a:cubicBezTo>
                      <a:cubicBezTo>
                        <a:pt x="5" y="19"/>
                        <a:pt x="0" y="24"/>
                        <a:pt x="0" y="31"/>
                      </a:cubicBezTo>
                      <a:cubicBezTo>
                        <a:pt x="0" y="107"/>
                        <a:pt x="0" y="107"/>
                        <a:pt x="0" y="107"/>
                      </a:cubicBezTo>
                      <a:cubicBezTo>
                        <a:pt x="0" y="116"/>
                        <a:pt x="7" y="123"/>
                        <a:pt x="15" y="123"/>
                      </a:cubicBezTo>
                      <a:cubicBezTo>
                        <a:pt x="107" y="123"/>
                        <a:pt x="107" y="123"/>
                        <a:pt x="107" y="123"/>
                      </a:cubicBezTo>
                      <a:cubicBezTo>
                        <a:pt x="116" y="123"/>
                        <a:pt x="122" y="116"/>
                        <a:pt x="122" y="107"/>
                      </a:cubicBezTo>
                      <a:cubicBezTo>
                        <a:pt x="122" y="12"/>
                        <a:pt x="122" y="12"/>
                        <a:pt x="122" y="12"/>
                      </a:cubicBezTo>
                      <a:cubicBezTo>
                        <a:pt x="122" y="5"/>
                        <a:pt x="117" y="0"/>
                        <a:pt x="111" y="0"/>
                      </a:cubicBezTo>
                      <a:close/>
                      <a:moveTo>
                        <a:pt x="115" y="107"/>
                      </a:moveTo>
                      <a:cubicBezTo>
                        <a:pt x="115" y="112"/>
                        <a:pt x="111" y="115"/>
                        <a:pt x="107" y="115"/>
                      </a:cubicBezTo>
                      <a:cubicBezTo>
                        <a:pt x="15" y="115"/>
                        <a:pt x="15" y="115"/>
                        <a:pt x="15" y="115"/>
                      </a:cubicBezTo>
                      <a:cubicBezTo>
                        <a:pt x="11" y="115"/>
                        <a:pt x="7" y="112"/>
                        <a:pt x="7" y="107"/>
                      </a:cubicBezTo>
                      <a:cubicBezTo>
                        <a:pt x="7" y="31"/>
                        <a:pt x="7" y="31"/>
                        <a:pt x="7" y="31"/>
                      </a:cubicBezTo>
                      <a:cubicBezTo>
                        <a:pt x="7" y="29"/>
                        <a:pt x="9" y="27"/>
                        <a:pt x="11" y="27"/>
                      </a:cubicBezTo>
                      <a:cubicBezTo>
                        <a:pt x="15" y="27"/>
                        <a:pt x="15" y="27"/>
                        <a:pt x="15" y="27"/>
                      </a:cubicBezTo>
                      <a:cubicBezTo>
                        <a:pt x="15" y="104"/>
                        <a:pt x="15" y="104"/>
                        <a:pt x="15" y="104"/>
                      </a:cubicBezTo>
                      <a:cubicBezTo>
                        <a:pt x="15" y="106"/>
                        <a:pt x="17" y="107"/>
                        <a:pt x="19" y="107"/>
                      </a:cubicBezTo>
                      <a:cubicBezTo>
                        <a:pt x="21" y="107"/>
                        <a:pt x="23" y="106"/>
                        <a:pt x="23" y="104"/>
                      </a:cubicBezTo>
                      <a:cubicBezTo>
                        <a:pt x="23" y="12"/>
                        <a:pt x="23" y="12"/>
                        <a:pt x="23" y="12"/>
                      </a:cubicBezTo>
                      <a:cubicBezTo>
                        <a:pt x="23" y="9"/>
                        <a:pt x="24" y="8"/>
                        <a:pt x="27" y="8"/>
                      </a:cubicBezTo>
                      <a:cubicBezTo>
                        <a:pt x="111" y="8"/>
                        <a:pt x="111" y="8"/>
                        <a:pt x="111" y="8"/>
                      </a:cubicBezTo>
                      <a:cubicBezTo>
                        <a:pt x="113" y="8"/>
                        <a:pt x="115" y="9"/>
                        <a:pt x="115" y="12"/>
                      </a:cubicBezTo>
                      <a:lnTo>
                        <a:pt x="115" y="107"/>
                      </a:lnTo>
                      <a:close/>
                      <a:moveTo>
                        <a:pt x="115" y="107"/>
                      </a:moveTo>
                      <a:cubicBezTo>
                        <a:pt x="115" y="107"/>
                        <a:pt x="115" y="107"/>
                        <a:pt x="115" y="107"/>
                      </a:cubicBezTo>
                    </a:path>
                  </a:pathLst>
                </a:custGeom>
                <a:grpFill/>
                <a:ln w="38100">
                  <a:solidFill>
                    <a:schemeClr val="bg1"/>
                  </a:solidFill>
                  <a:round/>
                </a:ln>
              </p:spPr>
              <p:txBody>
                <a:bodyPr anchor="ctr"/>
                <a:lstStyle/>
                <a:p>
                  <a:pPr algn="ctr"/>
                  <a:endParaRPr/>
                </a:p>
              </p:txBody>
            </p:sp>
            <p:sp>
              <p:nvSpPr>
                <p:cNvPr id="25" name="Freeform: Shape 125"/>
                <p:cNvSpPr/>
                <p:nvPr/>
              </p:nvSpPr>
              <p:spPr bwMode="auto">
                <a:xfrm>
                  <a:off x="3249613" y="1346201"/>
                  <a:ext cx="100013" cy="11113"/>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38100">
                  <a:solidFill>
                    <a:schemeClr val="bg1"/>
                  </a:solidFill>
                  <a:round/>
                </a:ln>
              </p:spPr>
              <p:txBody>
                <a:bodyPr anchor="ctr"/>
                <a:lstStyle/>
                <a:p>
                  <a:pPr algn="ctr"/>
                  <a:endParaRPr/>
                </a:p>
              </p:txBody>
            </p:sp>
            <p:sp>
              <p:nvSpPr>
                <p:cNvPr id="26" name="Freeform: Shape 126"/>
                <p:cNvSpPr/>
                <p:nvPr/>
              </p:nvSpPr>
              <p:spPr bwMode="auto">
                <a:xfrm>
                  <a:off x="3249613" y="1314451"/>
                  <a:ext cx="100013" cy="7938"/>
                </a:xfrm>
                <a:custGeom>
                  <a:avLst/>
                  <a:gdLst/>
                  <a:ahLst/>
                  <a:cxnLst>
                    <a:cxn ang="0">
                      <a:pos x="1" y="3"/>
                    </a:cxn>
                    <a:cxn ang="0">
                      <a:pos x="32" y="3"/>
                    </a:cxn>
                    <a:cxn ang="0">
                      <a:pos x="34" y="2"/>
                    </a:cxn>
                    <a:cxn ang="0">
                      <a:pos x="32" y="0"/>
                    </a:cxn>
                    <a:cxn ang="0">
                      <a:pos x="1" y="0"/>
                    </a:cxn>
                    <a:cxn ang="0">
                      <a:pos x="0" y="2"/>
                    </a:cxn>
                    <a:cxn ang="0">
                      <a:pos x="1" y="3"/>
                    </a:cxn>
                    <a:cxn ang="0">
                      <a:pos x="1" y="3"/>
                    </a:cxn>
                    <a:cxn ang="0">
                      <a:pos x="1" y="3"/>
                    </a:cxn>
                  </a:cxnLst>
                  <a:rect l="0" t="0" r="r" b="b"/>
                  <a:pathLst>
                    <a:path w="34" h="3">
                      <a:moveTo>
                        <a:pt x="1" y="3"/>
                      </a:moveTo>
                      <a:cubicBezTo>
                        <a:pt x="32" y="3"/>
                        <a:pt x="32" y="3"/>
                        <a:pt x="32" y="3"/>
                      </a:cubicBezTo>
                      <a:cubicBezTo>
                        <a:pt x="33" y="3"/>
                        <a:pt x="34" y="3"/>
                        <a:pt x="34" y="2"/>
                      </a:cubicBezTo>
                      <a:cubicBezTo>
                        <a:pt x="34" y="1"/>
                        <a:pt x="33" y="0"/>
                        <a:pt x="32" y="0"/>
                      </a:cubicBezTo>
                      <a:cubicBezTo>
                        <a:pt x="1" y="0"/>
                        <a:pt x="1" y="0"/>
                        <a:pt x="1" y="0"/>
                      </a:cubicBezTo>
                      <a:cubicBezTo>
                        <a:pt x="0" y="0"/>
                        <a:pt x="0" y="1"/>
                        <a:pt x="0" y="2"/>
                      </a:cubicBezTo>
                      <a:cubicBezTo>
                        <a:pt x="0" y="3"/>
                        <a:pt x="0" y="3"/>
                        <a:pt x="1" y="3"/>
                      </a:cubicBezTo>
                      <a:close/>
                      <a:moveTo>
                        <a:pt x="1" y="3"/>
                      </a:moveTo>
                      <a:cubicBezTo>
                        <a:pt x="1" y="3"/>
                        <a:pt x="1" y="3"/>
                        <a:pt x="1" y="3"/>
                      </a:cubicBezTo>
                    </a:path>
                  </a:pathLst>
                </a:custGeom>
                <a:grpFill/>
                <a:ln w="38100">
                  <a:solidFill>
                    <a:schemeClr val="bg1"/>
                  </a:solidFill>
                  <a:round/>
                </a:ln>
              </p:spPr>
              <p:txBody>
                <a:bodyPr anchor="ctr"/>
                <a:lstStyle/>
                <a:p>
                  <a:pPr algn="ctr"/>
                  <a:endParaRPr/>
                </a:p>
              </p:txBody>
            </p:sp>
            <p:sp>
              <p:nvSpPr>
                <p:cNvPr id="27" name="Freeform: Shape 127"/>
                <p:cNvSpPr/>
                <p:nvPr/>
              </p:nvSpPr>
              <p:spPr bwMode="auto">
                <a:xfrm>
                  <a:off x="3249613" y="1277938"/>
                  <a:ext cx="100013" cy="12700"/>
                </a:xfrm>
                <a:custGeom>
                  <a:avLst/>
                  <a:gdLst/>
                  <a:ahLst/>
                  <a:cxnLst>
                    <a:cxn ang="0">
                      <a:pos x="1" y="4"/>
                    </a:cxn>
                    <a:cxn ang="0">
                      <a:pos x="32" y="4"/>
                    </a:cxn>
                    <a:cxn ang="0">
                      <a:pos x="34" y="2"/>
                    </a:cxn>
                    <a:cxn ang="0">
                      <a:pos x="32" y="0"/>
                    </a:cxn>
                    <a:cxn ang="0">
                      <a:pos x="1" y="0"/>
                    </a:cxn>
                    <a:cxn ang="0">
                      <a:pos x="0" y="2"/>
                    </a:cxn>
                    <a:cxn ang="0">
                      <a:pos x="1" y="4"/>
                    </a:cxn>
                    <a:cxn ang="0">
                      <a:pos x="1" y="4"/>
                    </a:cxn>
                    <a:cxn ang="0">
                      <a:pos x="1" y="4"/>
                    </a:cxn>
                  </a:cxnLst>
                  <a:rect l="0" t="0" r="r" b="b"/>
                  <a:pathLst>
                    <a:path w="34" h="4">
                      <a:moveTo>
                        <a:pt x="1" y="4"/>
                      </a:moveTo>
                      <a:cubicBezTo>
                        <a:pt x="32" y="4"/>
                        <a:pt x="32" y="4"/>
                        <a:pt x="32" y="4"/>
                      </a:cubicBezTo>
                      <a:cubicBezTo>
                        <a:pt x="33" y="4"/>
                        <a:pt x="34" y="3"/>
                        <a:pt x="34" y="2"/>
                      </a:cubicBezTo>
                      <a:cubicBezTo>
                        <a:pt x="34" y="1"/>
                        <a:pt x="33" y="0"/>
                        <a:pt x="32" y="0"/>
                      </a:cubicBezTo>
                      <a:cubicBezTo>
                        <a:pt x="1" y="0"/>
                        <a:pt x="1" y="0"/>
                        <a:pt x="1" y="0"/>
                      </a:cubicBezTo>
                      <a:cubicBezTo>
                        <a:pt x="0" y="0"/>
                        <a:pt x="0" y="1"/>
                        <a:pt x="0" y="2"/>
                      </a:cubicBezTo>
                      <a:cubicBezTo>
                        <a:pt x="0" y="3"/>
                        <a:pt x="0" y="4"/>
                        <a:pt x="1" y="4"/>
                      </a:cubicBezTo>
                      <a:close/>
                      <a:moveTo>
                        <a:pt x="1" y="4"/>
                      </a:moveTo>
                      <a:cubicBezTo>
                        <a:pt x="1" y="4"/>
                        <a:pt x="1" y="4"/>
                        <a:pt x="1" y="4"/>
                      </a:cubicBezTo>
                    </a:path>
                  </a:pathLst>
                </a:custGeom>
                <a:grpFill/>
                <a:ln w="38100">
                  <a:solidFill>
                    <a:schemeClr val="bg1"/>
                  </a:solidFill>
                  <a:round/>
                </a:ln>
              </p:spPr>
              <p:txBody>
                <a:bodyPr anchor="ctr"/>
                <a:lstStyle/>
                <a:p>
                  <a:pPr algn="ctr"/>
                  <a:endParaRPr/>
                </a:p>
              </p:txBody>
            </p:sp>
            <p:sp>
              <p:nvSpPr>
                <p:cNvPr id="28" name="Freeform: Shape 128"/>
                <p:cNvSpPr/>
                <p:nvPr/>
              </p:nvSpPr>
              <p:spPr bwMode="auto">
                <a:xfrm>
                  <a:off x="3124200" y="1516063"/>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38100">
                  <a:solidFill>
                    <a:schemeClr val="bg1"/>
                  </a:solidFill>
                  <a:round/>
                </a:ln>
              </p:spPr>
              <p:txBody>
                <a:bodyPr anchor="ctr"/>
                <a:lstStyle/>
                <a:p>
                  <a:pPr algn="ctr"/>
                  <a:endParaRPr/>
                </a:p>
              </p:txBody>
            </p:sp>
            <p:sp>
              <p:nvSpPr>
                <p:cNvPr id="29" name="Freeform: Shape 129"/>
                <p:cNvSpPr/>
                <p:nvPr/>
              </p:nvSpPr>
              <p:spPr bwMode="auto">
                <a:xfrm>
                  <a:off x="3124200" y="148113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38100">
                  <a:solidFill>
                    <a:schemeClr val="bg1"/>
                  </a:solidFill>
                  <a:round/>
                </a:ln>
              </p:spPr>
              <p:txBody>
                <a:bodyPr anchor="ctr"/>
                <a:lstStyle/>
                <a:p>
                  <a:pPr algn="ctr"/>
                  <a:endParaRPr/>
                </a:p>
              </p:txBody>
            </p:sp>
            <p:sp>
              <p:nvSpPr>
                <p:cNvPr id="30" name="Freeform: Shape 130"/>
                <p:cNvSpPr/>
                <p:nvPr/>
              </p:nvSpPr>
              <p:spPr bwMode="auto">
                <a:xfrm>
                  <a:off x="3124200" y="1449388"/>
                  <a:ext cx="101600" cy="11113"/>
                </a:xfrm>
                <a:custGeom>
                  <a:avLst/>
                  <a:gdLst/>
                  <a:ahLst/>
                  <a:cxnLst>
                    <a:cxn ang="0">
                      <a:pos x="33" y="0"/>
                    </a:cxn>
                    <a:cxn ang="0">
                      <a:pos x="2" y="0"/>
                    </a:cxn>
                    <a:cxn ang="0">
                      <a:pos x="0" y="2"/>
                    </a:cxn>
                    <a:cxn ang="0">
                      <a:pos x="2" y="4"/>
                    </a:cxn>
                    <a:cxn ang="0">
                      <a:pos x="33" y="4"/>
                    </a:cxn>
                    <a:cxn ang="0">
                      <a:pos x="35" y="2"/>
                    </a:cxn>
                    <a:cxn ang="0">
                      <a:pos x="33" y="0"/>
                    </a:cxn>
                    <a:cxn ang="0">
                      <a:pos x="33" y="0"/>
                    </a:cxn>
                    <a:cxn ang="0">
                      <a:pos x="33" y="0"/>
                    </a:cxn>
                  </a:cxnLst>
                  <a:rect l="0" t="0" r="r" b="b"/>
                  <a:pathLst>
                    <a:path w="35" h="4">
                      <a:moveTo>
                        <a:pt x="33" y="0"/>
                      </a:moveTo>
                      <a:cubicBezTo>
                        <a:pt x="2" y="0"/>
                        <a:pt x="2" y="0"/>
                        <a:pt x="2" y="0"/>
                      </a:cubicBezTo>
                      <a:cubicBezTo>
                        <a:pt x="1" y="0"/>
                        <a:pt x="0" y="1"/>
                        <a:pt x="0" y="2"/>
                      </a:cubicBezTo>
                      <a:cubicBezTo>
                        <a:pt x="0" y="3"/>
                        <a:pt x="1" y="4"/>
                        <a:pt x="2" y="4"/>
                      </a:cubicBezTo>
                      <a:cubicBezTo>
                        <a:pt x="33" y="4"/>
                        <a:pt x="33" y="4"/>
                        <a:pt x="33" y="4"/>
                      </a:cubicBezTo>
                      <a:cubicBezTo>
                        <a:pt x="34" y="4"/>
                        <a:pt x="35" y="3"/>
                        <a:pt x="35" y="2"/>
                      </a:cubicBezTo>
                      <a:cubicBezTo>
                        <a:pt x="35" y="1"/>
                        <a:pt x="34" y="0"/>
                        <a:pt x="33" y="0"/>
                      </a:cubicBezTo>
                      <a:close/>
                      <a:moveTo>
                        <a:pt x="33" y="0"/>
                      </a:moveTo>
                      <a:cubicBezTo>
                        <a:pt x="33" y="0"/>
                        <a:pt x="33" y="0"/>
                        <a:pt x="33" y="0"/>
                      </a:cubicBezTo>
                    </a:path>
                  </a:pathLst>
                </a:custGeom>
                <a:grpFill/>
                <a:ln w="38100">
                  <a:solidFill>
                    <a:schemeClr val="bg1"/>
                  </a:solidFill>
                  <a:round/>
                </a:ln>
              </p:spPr>
              <p:txBody>
                <a:bodyPr anchor="ctr"/>
                <a:lstStyle/>
                <a:p>
                  <a:pPr algn="ctr"/>
                  <a:endParaRPr/>
                </a:p>
              </p:txBody>
            </p:sp>
            <p:sp>
              <p:nvSpPr>
                <p:cNvPr id="31" name="Freeform: Shape 131"/>
                <p:cNvSpPr/>
                <p:nvPr/>
              </p:nvSpPr>
              <p:spPr bwMode="auto">
                <a:xfrm>
                  <a:off x="3249613" y="1516063"/>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38100">
                  <a:solidFill>
                    <a:schemeClr val="bg1"/>
                  </a:solidFill>
                  <a:round/>
                </a:ln>
              </p:spPr>
              <p:txBody>
                <a:bodyPr anchor="ctr"/>
                <a:lstStyle/>
                <a:p>
                  <a:pPr algn="ctr"/>
                  <a:endParaRPr/>
                </a:p>
              </p:txBody>
            </p:sp>
            <p:sp>
              <p:nvSpPr>
                <p:cNvPr id="32" name="Freeform: Shape 132"/>
                <p:cNvSpPr/>
                <p:nvPr/>
              </p:nvSpPr>
              <p:spPr bwMode="auto">
                <a:xfrm>
                  <a:off x="3249613" y="148113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38100">
                  <a:solidFill>
                    <a:schemeClr val="bg1"/>
                  </a:solidFill>
                  <a:round/>
                </a:ln>
              </p:spPr>
              <p:txBody>
                <a:bodyPr anchor="ctr"/>
                <a:lstStyle/>
                <a:p>
                  <a:pPr algn="ctr"/>
                  <a:endParaRPr/>
                </a:p>
              </p:txBody>
            </p:sp>
            <p:sp>
              <p:nvSpPr>
                <p:cNvPr id="33" name="Freeform: Shape 133"/>
                <p:cNvSpPr/>
                <p:nvPr/>
              </p:nvSpPr>
              <p:spPr bwMode="auto">
                <a:xfrm>
                  <a:off x="3249613" y="1449388"/>
                  <a:ext cx="100013" cy="11113"/>
                </a:xfrm>
                <a:custGeom>
                  <a:avLst/>
                  <a:gdLst/>
                  <a:ahLst/>
                  <a:cxnLst>
                    <a:cxn ang="0">
                      <a:pos x="32" y="0"/>
                    </a:cxn>
                    <a:cxn ang="0">
                      <a:pos x="1" y="0"/>
                    </a:cxn>
                    <a:cxn ang="0">
                      <a:pos x="0" y="2"/>
                    </a:cxn>
                    <a:cxn ang="0">
                      <a:pos x="1" y="4"/>
                    </a:cxn>
                    <a:cxn ang="0">
                      <a:pos x="32" y="4"/>
                    </a:cxn>
                    <a:cxn ang="0">
                      <a:pos x="34" y="2"/>
                    </a:cxn>
                    <a:cxn ang="0">
                      <a:pos x="32" y="0"/>
                    </a:cxn>
                    <a:cxn ang="0">
                      <a:pos x="32" y="0"/>
                    </a:cxn>
                    <a:cxn ang="0">
                      <a:pos x="32" y="0"/>
                    </a:cxn>
                  </a:cxnLst>
                  <a:rect l="0" t="0" r="r" b="b"/>
                  <a:pathLst>
                    <a:path w="34" h="4">
                      <a:moveTo>
                        <a:pt x="32" y="0"/>
                      </a:moveTo>
                      <a:cubicBezTo>
                        <a:pt x="1" y="0"/>
                        <a:pt x="1" y="0"/>
                        <a:pt x="1" y="0"/>
                      </a:cubicBezTo>
                      <a:cubicBezTo>
                        <a:pt x="0" y="0"/>
                        <a:pt x="0" y="1"/>
                        <a:pt x="0" y="2"/>
                      </a:cubicBezTo>
                      <a:cubicBezTo>
                        <a:pt x="0" y="3"/>
                        <a:pt x="0" y="4"/>
                        <a:pt x="1" y="4"/>
                      </a:cubicBezTo>
                      <a:cubicBezTo>
                        <a:pt x="32" y="4"/>
                        <a:pt x="32" y="4"/>
                        <a:pt x="32" y="4"/>
                      </a:cubicBezTo>
                      <a:cubicBezTo>
                        <a:pt x="33" y="4"/>
                        <a:pt x="34" y="3"/>
                        <a:pt x="34" y="2"/>
                      </a:cubicBezTo>
                      <a:cubicBezTo>
                        <a:pt x="34" y="1"/>
                        <a:pt x="33" y="0"/>
                        <a:pt x="32" y="0"/>
                      </a:cubicBezTo>
                      <a:close/>
                      <a:moveTo>
                        <a:pt x="32" y="0"/>
                      </a:moveTo>
                      <a:cubicBezTo>
                        <a:pt x="32" y="0"/>
                        <a:pt x="32" y="0"/>
                        <a:pt x="32" y="0"/>
                      </a:cubicBezTo>
                    </a:path>
                  </a:pathLst>
                </a:custGeom>
                <a:grpFill/>
                <a:ln w="38100">
                  <a:solidFill>
                    <a:schemeClr val="bg1"/>
                  </a:solidFill>
                  <a:round/>
                </a:ln>
              </p:spPr>
              <p:txBody>
                <a:bodyPr anchor="ctr"/>
                <a:lstStyle/>
                <a:p>
                  <a:pPr algn="ctr"/>
                  <a:endParaRPr/>
                </a:p>
              </p:txBody>
            </p:sp>
            <p:sp>
              <p:nvSpPr>
                <p:cNvPr id="34" name="Freeform: Shape 134"/>
                <p:cNvSpPr/>
                <p:nvPr/>
              </p:nvSpPr>
              <p:spPr bwMode="auto">
                <a:xfrm>
                  <a:off x="3124200" y="138112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38100">
                  <a:solidFill>
                    <a:schemeClr val="bg1"/>
                  </a:solidFill>
                  <a:round/>
                </a:ln>
              </p:spPr>
              <p:txBody>
                <a:bodyPr anchor="ctr"/>
                <a:lstStyle/>
                <a:p>
                  <a:pPr algn="ctr"/>
                  <a:endParaRPr/>
                </a:p>
              </p:txBody>
            </p:sp>
            <p:sp>
              <p:nvSpPr>
                <p:cNvPr id="35" name="Freeform: Shape 135"/>
                <p:cNvSpPr/>
                <p:nvPr/>
              </p:nvSpPr>
              <p:spPr bwMode="auto">
                <a:xfrm>
                  <a:off x="3124200" y="1412876"/>
                  <a:ext cx="225425" cy="12700"/>
                </a:xfrm>
                <a:custGeom>
                  <a:avLst/>
                  <a:gdLst/>
                  <a:ahLst/>
                  <a:cxnLst>
                    <a:cxn ang="0">
                      <a:pos x="75" y="0"/>
                    </a:cxn>
                    <a:cxn ang="0">
                      <a:pos x="2" y="0"/>
                    </a:cxn>
                    <a:cxn ang="0">
                      <a:pos x="0" y="2"/>
                    </a:cxn>
                    <a:cxn ang="0">
                      <a:pos x="2" y="4"/>
                    </a:cxn>
                    <a:cxn ang="0">
                      <a:pos x="75" y="4"/>
                    </a:cxn>
                    <a:cxn ang="0">
                      <a:pos x="77" y="2"/>
                    </a:cxn>
                    <a:cxn ang="0">
                      <a:pos x="75" y="0"/>
                    </a:cxn>
                    <a:cxn ang="0">
                      <a:pos x="75" y="0"/>
                    </a:cxn>
                    <a:cxn ang="0">
                      <a:pos x="75" y="0"/>
                    </a:cxn>
                  </a:cxnLst>
                  <a:rect l="0" t="0" r="r" b="b"/>
                  <a:pathLst>
                    <a:path w="77" h="4">
                      <a:moveTo>
                        <a:pt x="75" y="0"/>
                      </a:moveTo>
                      <a:cubicBezTo>
                        <a:pt x="2" y="0"/>
                        <a:pt x="2" y="0"/>
                        <a:pt x="2" y="0"/>
                      </a:cubicBezTo>
                      <a:cubicBezTo>
                        <a:pt x="1" y="0"/>
                        <a:pt x="0" y="1"/>
                        <a:pt x="0" y="2"/>
                      </a:cubicBezTo>
                      <a:cubicBezTo>
                        <a:pt x="0" y="3"/>
                        <a:pt x="1" y="4"/>
                        <a:pt x="2" y="4"/>
                      </a:cubicBezTo>
                      <a:cubicBezTo>
                        <a:pt x="75" y="4"/>
                        <a:pt x="75" y="4"/>
                        <a:pt x="75" y="4"/>
                      </a:cubicBezTo>
                      <a:cubicBezTo>
                        <a:pt x="76" y="4"/>
                        <a:pt x="77" y="3"/>
                        <a:pt x="77" y="2"/>
                      </a:cubicBezTo>
                      <a:cubicBezTo>
                        <a:pt x="77" y="1"/>
                        <a:pt x="76" y="0"/>
                        <a:pt x="75" y="0"/>
                      </a:cubicBezTo>
                      <a:close/>
                      <a:moveTo>
                        <a:pt x="75" y="0"/>
                      </a:moveTo>
                      <a:cubicBezTo>
                        <a:pt x="75" y="0"/>
                        <a:pt x="75" y="0"/>
                        <a:pt x="75" y="0"/>
                      </a:cubicBezTo>
                    </a:path>
                  </a:pathLst>
                </a:custGeom>
                <a:grpFill/>
                <a:ln w="38100">
                  <a:solidFill>
                    <a:schemeClr val="bg1"/>
                  </a:solidFill>
                  <a:round/>
                </a:ln>
              </p:spPr>
              <p:txBody>
                <a:bodyPr anchor="ctr"/>
                <a:lstStyle/>
                <a:p>
                  <a:pPr algn="ctr"/>
                  <a:endParaRPr/>
                </a:p>
              </p:txBody>
            </p:sp>
            <p:sp>
              <p:nvSpPr>
                <p:cNvPr id="36" name="Freeform: Shape 136"/>
                <p:cNvSpPr/>
                <p:nvPr/>
              </p:nvSpPr>
              <p:spPr bwMode="auto">
                <a:xfrm>
                  <a:off x="3124200" y="1255713"/>
                  <a:ext cx="101600" cy="101600"/>
                </a:xfrm>
                <a:custGeom>
                  <a:avLst/>
                  <a:gdLst/>
                  <a:ahLst/>
                  <a:cxnLst>
                    <a:cxn ang="0">
                      <a:pos x="4" y="35"/>
                    </a:cxn>
                    <a:cxn ang="0">
                      <a:pos x="31" y="35"/>
                    </a:cxn>
                    <a:cxn ang="0">
                      <a:pos x="35" y="31"/>
                    </a:cxn>
                    <a:cxn ang="0">
                      <a:pos x="35" y="4"/>
                    </a:cxn>
                    <a:cxn ang="0">
                      <a:pos x="31" y="0"/>
                    </a:cxn>
                    <a:cxn ang="0">
                      <a:pos x="4" y="0"/>
                    </a:cxn>
                    <a:cxn ang="0">
                      <a:pos x="0" y="4"/>
                    </a:cxn>
                    <a:cxn ang="0">
                      <a:pos x="0" y="31"/>
                    </a:cxn>
                    <a:cxn ang="0">
                      <a:pos x="4" y="35"/>
                    </a:cxn>
                    <a:cxn ang="0">
                      <a:pos x="8" y="8"/>
                    </a:cxn>
                    <a:cxn ang="0">
                      <a:pos x="27" y="8"/>
                    </a:cxn>
                    <a:cxn ang="0">
                      <a:pos x="27" y="27"/>
                    </a:cxn>
                    <a:cxn ang="0">
                      <a:pos x="8" y="27"/>
                    </a:cxn>
                    <a:cxn ang="0">
                      <a:pos x="8" y="8"/>
                    </a:cxn>
                    <a:cxn ang="0">
                      <a:pos x="8" y="8"/>
                    </a:cxn>
                    <a:cxn ang="0">
                      <a:pos x="8" y="8"/>
                    </a:cxn>
                  </a:cxnLst>
                  <a:rect l="0" t="0" r="r" b="b"/>
                  <a:pathLst>
                    <a:path w="35" h="35">
                      <a:moveTo>
                        <a:pt x="4" y="35"/>
                      </a:moveTo>
                      <a:cubicBezTo>
                        <a:pt x="31" y="35"/>
                        <a:pt x="31" y="35"/>
                        <a:pt x="31" y="35"/>
                      </a:cubicBezTo>
                      <a:cubicBezTo>
                        <a:pt x="33" y="35"/>
                        <a:pt x="35" y="33"/>
                        <a:pt x="35" y="31"/>
                      </a:cubicBezTo>
                      <a:cubicBezTo>
                        <a:pt x="35" y="4"/>
                        <a:pt x="35" y="4"/>
                        <a:pt x="35" y="4"/>
                      </a:cubicBezTo>
                      <a:cubicBezTo>
                        <a:pt x="35" y="2"/>
                        <a:pt x="33" y="0"/>
                        <a:pt x="31" y="0"/>
                      </a:cubicBezTo>
                      <a:cubicBezTo>
                        <a:pt x="4" y="0"/>
                        <a:pt x="4" y="0"/>
                        <a:pt x="4" y="0"/>
                      </a:cubicBezTo>
                      <a:cubicBezTo>
                        <a:pt x="2" y="0"/>
                        <a:pt x="0" y="2"/>
                        <a:pt x="0" y="4"/>
                      </a:cubicBezTo>
                      <a:cubicBezTo>
                        <a:pt x="0" y="31"/>
                        <a:pt x="0" y="31"/>
                        <a:pt x="0" y="31"/>
                      </a:cubicBezTo>
                      <a:cubicBezTo>
                        <a:pt x="0" y="33"/>
                        <a:pt x="2" y="35"/>
                        <a:pt x="4" y="35"/>
                      </a:cubicBezTo>
                      <a:close/>
                      <a:moveTo>
                        <a:pt x="8" y="8"/>
                      </a:moveTo>
                      <a:cubicBezTo>
                        <a:pt x="27" y="8"/>
                        <a:pt x="27" y="8"/>
                        <a:pt x="27" y="8"/>
                      </a:cubicBezTo>
                      <a:cubicBezTo>
                        <a:pt x="27" y="27"/>
                        <a:pt x="27" y="27"/>
                        <a:pt x="27" y="27"/>
                      </a:cubicBezTo>
                      <a:cubicBezTo>
                        <a:pt x="8" y="27"/>
                        <a:pt x="8" y="27"/>
                        <a:pt x="8" y="27"/>
                      </a:cubicBezTo>
                      <a:lnTo>
                        <a:pt x="8" y="8"/>
                      </a:lnTo>
                      <a:close/>
                      <a:moveTo>
                        <a:pt x="8" y="8"/>
                      </a:moveTo>
                      <a:cubicBezTo>
                        <a:pt x="8" y="8"/>
                        <a:pt x="8" y="8"/>
                        <a:pt x="8" y="8"/>
                      </a:cubicBezTo>
                    </a:path>
                  </a:pathLst>
                </a:custGeom>
                <a:grpFill/>
                <a:ln w="38100">
                  <a:solidFill>
                    <a:schemeClr val="bg1"/>
                  </a:solidFill>
                  <a:round/>
                </a:ln>
              </p:spPr>
              <p:txBody>
                <a:bodyPr anchor="ctr"/>
                <a:lstStyle/>
                <a:p>
                  <a:pPr algn="ctr"/>
                  <a:endParaRPr/>
                </a:p>
              </p:txBody>
            </p:sp>
          </p:grpSp>
        </p:grpSp>
        <p:sp>
          <p:nvSpPr>
            <p:cNvPr id="13" name="Freeform: Shape 40"/>
            <p:cNvSpPr/>
            <p:nvPr/>
          </p:nvSpPr>
          <p:spPr>
            <a:xfrm>
              <a:off x="5579273" y="3666290"/>
              <a:ext cx="1010688" cy="1996125"/>
            </a:xfrm>
            <a:custGeom>
              <a:avLst/>
              <a:gdLst/>
              <a:ahLst/>
              <a:cxnLst>
                <a:cxn ang="0">
                  <a:pos x="wd2" y="hd2"/>
                </a:cxn>
                <a:cxn ang="5400000">
                  <a:pos x="wd2" y="hd2"/>
                </a:cxn>
                <a:cxn ang="10800000">
                  <a:pos x="wd2" y="hd2"/>
                </a:cxn>
                <a:cxn ang="16200000">
                  <a:pos x="wd2" y="hd2"/>
                </a:cxn>
              </a:cxnLst>
              <a:rect l="0" t="0" r="r" b="b"/>
              <a:pathLst>
                <a:path w="21600" h="21233" extrusionOk="0">
                  <a:moveTo>
                    <a:pt x="18888" y="1342"/>
                  </a:moveTo>
                  <a:cubicBezTo>
                    <a:pt x="17357" y="2323"/>
                    <a:pt x="15980" y="3551"/>
                    <a:pt x="15190" y="5053"/>
                  </a:cubicBezTo>
                  <a:cubicBezTo>
                    <a:pt x="15190" y="5053"/>
                    <a:pt x="11881" y="1601"/>
                    <a:pt x="3746" y="0"/>
                  </a:cubicBezTo>
                  <a:cubicBezTo>
                    <a:pt x="4160" y="206"/>
                    <a:pt x="4539" y="435"/>
                    <a:pt x="4861" y="691"/>
                  </a:cubicBezTo>
                  <a:cubicBezTo>
                    <a:pt x="5120" y="897"/>
                    <a:pt x="5323" y="1114"/>
                    <a:pt x="5495" y="1334"/>
                  </a:cubicBezTo>
                  <a:cubicBezTo>
                    <a:pt x="7893" y="2663"/>
                    <a:pt x="10167" y="4819"/>
                    <a:pt x="9604" y="8114"/>
                  </a:cubicBezTo>
                  <a:cubicBezTo>
                    <a:pt x="9604" y="8114"/>
                    <a:pt x="6838" y="6371"/>
                    <a:pt x="0" y="7292"/>
                  </a:cubicBezTo>
                  <a:cubicBezTo>
                    <a:pt x="0" y="7292"/>
                    <a:pt x="15106" y="7260"/>
                    <a:pt x="7500" y="20907"/>
                  </a:cubicBezTo>
                  <a:cubicBezTo>
                    <a:pt x="7500" y="20907"/>
                    <a:pt x="13473" y="21600"/>
                    <a:pt x="19030" y="20967"/>
                  </a:cubicBezTo>
                  <a:cubicBezTo>
                    <a:pt x="19030" y="20967"/>
                    <a:pt x="12279" y="8657"/>
                    <a:pt x="21600" y="1065"/>
                  </a:cubicBezTo>
                  <a:cubicBezTo>
                    <a:pt x="20647" y="1227"/>
                    <a:pt x="19694" y="1307"/>
                    <a:pt x="18888" y="1342"/>
                  </a:cubicBezTo>
                  <a:close/>
                </a:path>
              </a:pathLst>
            </a:custGeom>
            <a:solidFill>
              <a:schemeClr val="bg1">
                <a:lumMod val="50000"/>
              </a:schemeClr>
            </a:solidFill>
            <a:ln w="38100">
              <a:solidFill>
                <a:schemeClr val="bg1"/>
              </a:solidFill>
              <a:miter lim="400000"/>
            </a:ln>
          </p:spPr>
          <p:txBody>
            <a:bodyPr anchor="ctr"/>
            <a:lstStyle/>
            <a:p>
              <a:pPr algn="ctr"/>
              <a:endParaRPr/>
            </a:p>
          </p:txBody>
        </p:sp>
      </p:grpSp>
      <p:sp>
        <p:nvSpPr>
          <p:cNvPr id="110" name="矩形 109"/>
          <p:cNvSpPr/>
          <p:nvPr/>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矩形 110"/>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112" name="任意多边形: 形状 111"/>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3" name="椭圆 112"/>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15" name="矩形 114"/>
          <p:cNvSpPr/>
          <p:nvPr/>
        </p:nvSpPr>
        <p:spPr>
          <a:xfrm>
            <a:off x="1015602" y="613672"/>
            <a:ext cx="4068743"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latin typeface="Arial" panose="020B0604020202020204"/>
                <a:ea typeface="微软雅黑" panose="020B0503020204020204" charset="-122"/>
              </a:rPr>
              <a:t>the definition and content of teacher professional development</a:t>
            </a:r>
          </a:p>
        </p:txBody>
      </p:sp>
      <p:sp>
        <p:nvSpPr>
          <p:cNvPr id="116" name="文本框 115"/>
          <p:cNvSpPr txBox="1"/>
          <p:nvPr/>
        </p:nvSpPr>
        <p:spPr>
          <a:xfrm>
            <a:off x="1015602" y="176542"/>
            <a:ext cx="4493538"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教师专业发展的定义和内容</a:t>
            </a:r>
          </a:p>
        </p:txBody>
      </p:sp>
      <p:grpSp>
        <p:nvGrpSpPr>
          <p:cNvPr id="119" name="组合 118"/>
          <p:cNvGrpSpPr/>
          <p:nvPr/>
        </p:nvGrpSpPr>
        <p:grpSpPr>
          <a:xfrm>
            <a:off x="6095999" y="1833330"/>
            <a:ext cx="4854207" cy="1157349"/>
            <a:chOff x="452713" y="2822340"/>
            <a:chExt cx="4854207" cy="1157349"/>
          </a:xfrm>
        </p:grpSpPr>
        <p:sp>
          <p:nvSpPr>
            <p:cNvPr id="117" name="矩形 116"/>
            <p:cNvSpPr/>
            <p:nvPr/>
          </p:nvSpPr>
          <p:spPr>
            <a:xfrm>
              <a:off x="452713" y="3482373"/>
              <a:ext cx="4854207" cy="497316"/>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400" dirty="0">
                  <a:solidFill>
                    <a:schemeClr val="tx1">
                      <a:lumMod val="50000"/>
                      <a:lumOff val="50000"/>
                    </a:schemeClr>
                  </a:solidFill>
                </a:rPr>
                <a:t>在职教师的</a:t>
              </a:r>
              <a:r>
                <a:rPr lang="zh-CN" altLang="en-US" sz="2400" dirty="0">
                  <a:solidFill>
                    <a:srgbClr val="FF0000"/>
                  </a:solidFill>
                </a:rPr>
                <a:t>知识</a:t>
              </a:r>
              <a:r>
                <a:rPr lang="zh-CN" altLang="en-US" sz="2400" dirty="0">
                  <a:solidFill>
                    <a:schemeClr val="tx1">
                      <a:lumMod val="50000"/>
                      <a:lumOff val="50000"/>
                    </a:schemeClr>
                  </a:solidFill>
                </a:rPr>
                <a:t>、</a:t>
              </a:r>
              <a:r>
                <a:rPr lang="zh-CN" altLang="en-US" sz="2400" dirty="0">
                  <a:solidFill>
                    <a:srgbClr val="FF0000"/>
                  </a:solidFill>
                </a:rPr>
                <a:t>技能</a:t>
              </a:r>
              <a:r>
                <a:rPr lang="zh-CN" altLang="en-US" sz="2400" dirty="0">
                  <a:solidFill>
                    <a:schemeClr val="tx1">
                      <a:lumMod val="50000"/>
                      <a:lumOff val="50000"/>
                    </a:schemeClr>
                  </a:solidFill>
                </a:rPr>
                <a:t>和</a:t>
              </a:r>
              <a:r>
                <a:rPr lang="zh-CN" altLang="en-US" sz="2400" dirty="0">
                  <a:solidFill>
                    <a:srgbClr val="FF0000"/>
                  </a:solidFill>
                </a:rPr>
                <a:t>态度</a:t>
              </a:r>
              <a:r>
                <a:rPr lang="zh-CN" altLang="en-US" sz="2400" dirty="0">
                  <a:solidFill>
                    <a:schemeClr val="tx1">
                      <a:lumMod val="50000"/>
                      <a:lumOff val="50000"/>
                    </a:schemeClr>
                  </a:solidFill>
                </a:rPr>
                <a:t>提升。</a:t>
              </a:r>
            </a:p>
          </p:txBody>
        </p:sp>
        <p:sp>
          <p:nvSpPr>
            <p:cNvPr id="118" name="矩形 117"/>
            <p:cNvSpPr/>
            <p:nvPr/>
          </p:nvSpPr>
          <p:spPr>
            <a:xfrm>
              <a:off x="452714" y="2822340"/>
              <a:ext cx="2241974" cy="5648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800" b="1" dirty="0">
                  <a:solidFill>
                    <a:schemeClr val="tx1">
                      <a:lumMod val="65000"/>
                      <a:lumOff val="35000"/>
                    </a:schemeClr>
                  </a:solidFill>
                </a:rPr>
                <a:t>核心概念</a:t>
              </a:r>
            </a:p>
          </p:txBody>
        </p:sp>
      </p:grpSp>
      <p:sp>
        <p:nvSpPr>
          <p:cNvPr id="3" name="矩形 2">
            <a:extLst>
              <a:ext uri="{FF2B5EF4-FFF2-40B4-BE49-F238E27FC236}">
                <a16:creationId xmlns:a16="http://schemas.microsoft.com/office/drawing/2014/main" id="{18B07D64-09F9-407D-2DAB-50204315DB67}"/>
              </a:ext>
            </a:extLst>
          </p:cNvPr>
          <p:cNvSpPr/>
          <p:nvPr/>
        </p:nvSpPr>
        <p:spPr>
          <a:xfrm>
            <a:off x="5983922" y="3987298"/>
            <a:ext cx="4854207" cy="79919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dirty="0">
                <a:solidFill>
                  <a:schemeClr val="tx1">
                    <a:lumMod val="50000"/>
                    <a:lumOff val="50000"/>
                  </a:schemeClr>
                </a:solidFill>
              </a:rPr>
              <a:t>在各类专展活动中教师的</a:t>
            </a:r>
            <a:r>
              <a:rPr lang="zh-CN" altLang="en-US" sz="2000" dirty="0">
                <a:solidFill>
                  <a:srgbClr val="FF0000"/>
                </a:solidFill>
              </a:rPr>
              <a:t>主动学习</a:t>
            </a:r>
            <a:r>
              <a:rPr lang="zh-CN" altLang="en-US" sz="2000" dirty="0">
                <a:solidFill>
                  <a:schemeClr val="tx1">
                    <a:lumMod val="50000"/>
                    <a:lumOff val="50000"/>
                  </a:schemeClr>
                </a:solidFill>
              </a:rPr>
              <a:t>，将所学的</a:t>
            </a:r>
            <a:r>
              <a:rPr lang="zh-CN" altLang="en-US" sz="2000" dirty="0">
                <a:solidFill>
                  <a:srgbClr val="FF0000"/>
                </a:solidFill>
              </a:rPr>
              <a:t>知识转化为实践</a:t>
            </a:r>
            <a:r>
              <a:rPr lang="zh-CN" altLang="en-US" sz="2000" dirty="0">
                <a:solidFill>
                  <a:schemeClr val="tx1">
                    <a:lumMod val="50000"/>
                    <a:lumOff val="50000"/>
                  </a:schemeClr>
                </a:solidFill>
              </a:rPr>
              <a:t>，以促进学生的成长。</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119"/>
                                        </p:tgtEl>
                                        <p:attrNameLst>
                                          <p:attrName>style.visibility</p:attrName>
                                        </p:attrNameLst>
                                      </p:cBhvr>
                                      <p:to>
                                        <p:strVal val="visible"/>
                                      </p:to>
                                    </p:set>
                                    <p:anim calcmode="lin" valueType="num">
                                      <p:cBhvr additive="base">
                                        <p:cTn id="13" dur="750" fill="hold"/>
                                        <p:tgtEl>
                                          <p:spTgt spid="119"/>
                                        </p:tgtEl>
                                        <p:attrNameLst>
                                          <p:attrName>ppt_x</p:attrName>
                                        </p:attrNameLst>
                                      </p:cBhvr>
                                      <p:tavLst>
                                        <p:tav tm="0">
                                          <p:val>
                                            <p:strVal val="0-#ppt_w/2"/>
                                          </p:val>
                                        </p:tav>
                                        <p:tav tm="100000">
                                          <p:val>
                                            <p:strVal val="#ppt_x"/>
                                          </p:val>
                                        </p:tav>
                                      </p:tavLst>
                                    </p:anim>
                                    <p:anim calcmode="lin" valueType="num">
                                      <p:cBhvr additive="base">
                                        <p:cTn id="14" dur="750" fill="hold"/>
                                        <p:tgtEl>
                                          <p:spTgt spid="1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6419850"/>
            <a:ext cx="12192000" cy="4381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6521450"/>
            <a:ext cx="12192000" cy="104775"/>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Arial" panose="020B0604020202020204"/>
              <a:ea typeface="微软雅黑" panose="020B0503020204020204" charset="-122"/>
            </a:endParaRPr>
          </a:p>
        </p:txBody>
      </p:sp>
      <p:sp>
        <p:nvSpPr>
          <p:cNvPr id="6" name="任意多边形: 形状 5"/>
          <p:cNvSpPr/>
          <p:nvPr/>
        </p:nvSpPr>
        <p:spPr>
          <a:xfrm rot="5400000">
            <a:off x="203098" y="204688"/>
            <a:ext cx="876303" cy="466928"/>
          </a:xfrm>
          <a:custGeom>
            <a:avLst/>
            <a:gdLst>
              <a:gd name="connsiteX0" fmla="*/ 0 w 876303"/>
              <a:gd name="connsiteY0" fmla="*/ 466927 h 466928"/>
              <a:gd name="connsiteX1" fmla="*/ 0 w 876303"/>
              <a:gd name="connsiteY1" fmla="*/ 0 h 466928"/>
              <a:gd name="connsiteX2" fmla="*/ 642839 w 876303"/>
              <a:gd name="connsiteY2" fmla="*/ 0 h 466928"/>
              <a:gd name="connsiteX3" fmla="*/ 876303 w 876303"/>
              <a:gd name="connsiteY3" fmla="*/ 233464 h 466928"/>
              <a:gd name="connsiteX4" fmla="*/ 876302 w 876303"/>
              <a:gd name="connsiteY4" fmla="*/ 233464 h 466928"/>
              <a:gd name="connsiteX5" fmla="*/ 642838 w 876303"/>
              <a:gd name="connsiteY5" fmla="*/ 466928 h 46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6303" h="466928">
                <a:moveTo>
                  <a:pt x="0" y="466927"/>
                </a:moveTo>
                <a:lnTo>
                  <a:pt x="0" y="0"/>
                </a:lnTo>
                <a:lnTo>
                  <a:pt x="642839" y="0"/>
                </a:lnTo>
                <a:cubicBezTo>
                  <a:pt x="771778" y="0"/>
                  <a:pt x="876303" y="104525"/>
                  <a:pt x="876303" y="233464"/>
                </a:cubicBezTo>
                <a:lnTo>
                  <a:pt x="876302" y="233464"/>
                </a:lnTo>
                <a:cubicBezTo>
                  <a:pt x="876302" y="362403"/>
                  <a:pt x="771777" y="466928"/>
                  <a:pt x="642838" y="46692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椭圆 6"/>
          <p:cNvSpPr/>
          <p:nvPr/>
        </p:nvSpPr>
        <p:spPr>
          <a:xfrm>
            <a:off x="468110" y="469108"/>
            <a:ext cx="346278" cy="3462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7"/>
          <p:cNvSpPr/>
          <p:nvPr/>
        </p:nvSpPr>
        <p:spPr>
          <a:xfrm>
            <a:off x="534771" y="545238"/>
            <a:ext cx="212956" cy="194018"/>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0" name="矩形 9"/>
          <p:cNvSpPr/>
          <p:nvPr/>
        </p:nvSpPr>
        <p:spPr>
          <a:xfrm>
            <a:off x="1015602" y="613672"/>
            <a:ext cx="4068743" cy="261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p>
            <a:r>
              <a:rPr lang="en-US" altLang="zh-CN" sz="1100" dirty="0">
                <a:solidFill>
                  <a:schemeClr val="bg1">
                    <a:lumMod val="65000"/>
                  </a:schemeClr>
                </a:solidFill>
                <a:ea typeface="微软雅黑" panose="020B0503020204020204" charset="-122"/>
              </a:rPr>
              <a:t>the definition and content of teacher professional development</a:t>
            </a:r>
            <a:endParaRPr lang="zh-CN" altLang="en-US" sz="1100" dirty="0">
              <a:solidFill>
                <a:schemeClr val="bg1">
                  <a:lumMod val="65000"/>
                </a:schemeClr>
              </a:solidFill>
              <a:latin typeface="Arial" panose="020B0604020202020204"/>
              <a:ea typeface="微软雅黑" panose="020B0503020204020204" charset="-122"/>
            </a:endParaRPr>
          </a:p>
        </p:txBody>
      </p:sp>
      <p:sp>
        <p:nvSpPr>
          <p:cNvPr id="11" name="文本框 10"/>
          <p:cNvSpPr txBox="1"/>
          <p:nvPr/>
        </p:nvSpPr>
        <p:spPr>
          <a:xfrm>
            <a:off x="1015602" y="176542"/>
            <a:ext cx="4493538"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chemeClr val="tx1">
                    <a:lumMod val="65000"/>
                    <a:lumOff val="35000"/>
                  </a:schemeClr>
                </a:solidFill>
                <a:effectLst/>
                <a:uLnTx/>
                <a:uFillTx/>
                <a:latin typeface="Arial" panose="020B0604020202020204"/>
                <a:ea typeface="微软雅黑" panose="020B0503020204020204" charset="-122"/>
                <a:cs typeface="+mn-cs"/>
              </a:rPr>
              <a:t>教师专业发展的定义和内容</a:t>
            </a:r>
          </a:p>
        </p:txBody>
      </p:sp>
      <p:grpSp>
        <p:nvGrpSpPr>
          <p:cNvPr id="35" name="组合 34"/>
          <p:cNvGrpSpPr/>
          <p:nvPr/>
        </p:nvGrpSpPr>
        <p:grpSpPr>
          <a:xfrm>
            <a:off x="5579544" y="1682750"/>
            <a:ext cx="1054100" cy="1054100"/>
            <a:chOff x="5579544" y="1682750"/>
            <a:chExt cx="1054100" cy="1054100"/>
          </a:xfrm>
        </p:grpSpPr>
        <p:sp>
          <p:nvSpPr>
            <p:cNvPr id="5" name="矩形 4"/>
            <p:cNvSpPr/>
            <p:nvPr/>
          </p:nvSpPr>
          <p:spPr>
            <a:xfrm>
              <a:off x="5579544" y="1682750"/>
              <a:ext cx="1054100" cy="1054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7"/>
            <p:cNvSpPr/>
            <p:nvPr/>
          </p:nvSpPr>
          <p:spPr>
            <a:xfrm>
              <a:off x="5829300" y="1945653"/>
              <a:ext cx="533400" cy="528295"/>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6" name="组合 35"/>
          <p:cNvGrpSpPr/>
          <p:nvPr/>
        </p:nvGrpSpPr>
        <p:grpSpPr>
          <a:xfrm>
            <a:off x="5579544" y="3117850"/>
            <a:ext cx="1054100" cy="1054100"/>
            <a:chOff x="5579544" y="3117850"/>
            <a:chExt cx="1054100" cy="1054100"/>
          </a:xfrm>
        </p:grpSpPr>
        <p:sp>
          <p:nvSpPr>
            <p:cNvPr id="13" name="矩形 12"/>
            <p:cNvSpPr/>
            <p:nvPr/>
          </p:nvSpPr>
          <p:spPr>
            <a:xfrm>
              <a:off x="5579544" y="3117850"/>
              <a:ext cx="1054100" cy="1054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13"/>
            <p:cNvSpPr/>
            <p:nvPr/>
          </p:nvSpPr>
          <p:spPr>
            <a:xfrm>
              <a:off x="5829300" y="3436986"/>
              <a:ext cx="533400" cy="415827"/>
            </a:xfrm>
            <a:custGeom>
              <a:avLst/>
              <a:gdLst>
                <a:gd name="connsiteX0" fmla="*/ 257365 w 327025"/>
                <a:gd name="connsiteY0" fmla="*/ 42273 h 254942"/>
                <a:gd name="connsiteX1" fmla="*/ 263821 w 327025"/>
                <a:gd name="connsiteY1" fmla="*/ 43566 h 254942"/>
                <a:gd name="connsiteX2" fmla="*/ 262530 w 327025"/>
                <a:gd name="connsiteY2" fmla="*/ 50030 h 254942"/>
                <a:gd name="connsiteX3" fmla="*/ 81766 w 327025"/>
                <a:gd name="connsiteY3" fmla="*/ 171554 h 254942"/>
                <a:gd name="connsiteX4" fmla="*/ 81766 w 327025"/>
                <a:gd name="connsiteY4" fmla="*/ 237488 h 254942"/>
                <a:gd name="connsiteX5" fmla="*/ 98552 w 327025"/>
                <a:gd name="connsiteY5" fmla="*/ 220681 h 254942"/>
                <a:gd name="connsiteX6" fmla="*/ 106299 w 327025"/>
                <a:gd name="connsiteY6" fmla="*/ 220681 h 254942"/>
                <a:gd name="connsiteX7" fmla="*/ 106299 w 327025"/>
                <a:gd name="connsiteY7" fmla="*/ 228438 h 254942"/>
                <a:gd name="connsiteX8" fmla="*/ 80475 w 327025"/>
                <a:gd name="connsiteY8" fmla="*/ 253002 h 254942"/>
                <a:gd name="connsiteX9" fmla="*/ 72728 w 327025"/>
                <a:gd name="connsiteY9" fmla="*/ 253002 h 254942"/>
                <a:gd name="connsiteX10" fmla="*/ 71437 w 327025"/>
                <a:gd name="connsiteY10" fmla="*/ 249123 h 254942"/>
                <a:gd name="connsiteX11" fmla="*/ 71437 w 327025"/>
                <a:gd name="connsiteY11" fmla="*/ 177857 h 254942"/>
                <a:gd name="connsiteX12" fmla="*/ 71437 w 327025"/>
                <a:gd name="connsiteY12" fmla="*/ 170454 h 254942"/>
                <a:gd name="connsiteX13" fmla="*/ 72672 w 327025"/>
                <a:gd name="connsiteY13" fmla="*/ 171683 h 254942"/>
                <a:gd name="connsiteX14" fmla="*/ 80459 w 327025"/>
                <a:gd name="connsiteY14" fmla="*/ 171683 h 254942"/>
                <a:gd name="connsiteX15" fmla="*/ 80459 w 327025"/>
                <a:gd name="connsiteY15" fmla="*/ 165229 h 254942"/>
                <a:gd name="connsiteX16" fmla="*/ 79425 w 327025"/>
                <a:gd name="connsiteY16" fmla="*/ 164200 h 254942"/>
                <a:gd name="connsiteX17" fmla="*/ 77020 w 327025"/>
                <a:gd name="connsiteY17" fmla="*/ 161808 h 254942"/>
                <a:gd name="connsiteX18" fmla="*/ 134538 w 327025"/>
                <a:gd name="connsiteY18" fmla="*/ 123685 h 254942"/>
                <a:gd name="connsiteX19" fmla="*/ 257365 w 327025"/>
                <a:gd name="connsiteY19" fmla="*/ 42273 h 254942"/>
                <a:gd name="connsiteX20" fmla="*/ 321834 w 327025"/>
                <a:gd name="connsiteY20" fmla="*/ 0 h 254942"/>
                <a:gd name="connsiteX21" fmla="*/ 327025 w 327025"/>
                <a:gd name="connsiteY21" fmla="*/ 5164 h 254942"/>
                <a:gd name="connsiteX22" fmla="*/ 327025 w 327025"/>
                <a:gd name="connsiteY22" fmla="*/ 15490 h 254942"/>
                <a:gd name="connsiteX23" fmla="*/ 325727 w 327025"/>
                <a:gd name="connsiteY23" fmla="*/ 18072 h 254942"/>
                <a:gd name="connsiteX24" fmla="*/ 162215 w 327025"/>
                <a:gd name="connsiteY24" fmla="*/ 253006 h 254942"/>
                <a:gd name="connsiteX25" fmla="*/ 154429 w 327025"/>
                <a:gd name="connsiteY25" fmla="*/ 253006 h 254942"/>
                <a:gd name="connsiteX26" fmla="*/ 93436 w 327025"/>
                <a:gd name="connsiteY26" fmla="*/ 192337 h 254942"/>
                <a:gd name="connsiteX27" fmla="*/ 93436 w 327025"/>
                <a:gd name="connsiteY27" fmla="*/ 184591 h 254942"/>
                <a:gd name="connsiteX28" fmla="*/ 101222 w 327025"/>
                <a:gd name="connsiteY28" fmla="*/ 184591 h 254942"/>
                <a:gd name="connsiteX29" fmla="*/ 158322 w 327025"/>
                <a:gd name="connsiteY29" fmla="*/ 241389 h 254942"/>
                <a:gd name="connsiteX30" fmla="*/ 316643 w 327025"/>
                <a:gd name="connsiteY30" fmla="*/ 14199 h 254942"/>
                <a:gd name="connsiteX31" fmla="*/ 316643 w 327025"/>
                <a:gd name="connsiteY31" fmla="*/ 12909 h 254942"/>
                <a:gd name="connsiteX32" fmla="*/ 14275 w 327025"/>
                <a:gd name="connsiteY32" fmla="*/ 99395 h 254942"/>
                <a:gd name="connsiteX33" fmla="*/ 72186 w 327025"/>
                <a:gd name="connsiteY33" fmla="*/ 156999 h 254942"/>
                <a:gd name="connsiteX34" fmla="*/ 77020 w 327025"/>
                <a:gd name="connsiteY34" fmla="*/ 161808 h 254942"/>
                <a:gd name="connsiteX35" fmla="*/ 74019 w 327025"/>
                <a:gd name="connsiteY35" fmla="*/ 163797 h 254942"/>
                <a:gd name="connsiteX36" fmla="*/ 71437 w 327025"/>
                <a:gd name="connsiteY36" fmla="*/ 167676 h 254942"/>
                <a:gd name="connsiteX37" fmla="*/ 71437 w 327025"/>
                <a:gd name="connsiteY37" fmla="*/ 168948 h 254942"/>
                <a:gd name="connsiteX38" fmla="*/ 71437 w 327025"/>
                <a:gd name="connsiteY38" fmla="*/ 170454 h 254942"/>
                <a:gd name="connsiteX39" fmla="*/ 31409 w 327025"/>
                <a:gd name="connsiteY39" fmla="*/ 130638 h 254942"/>
                <a:gd name="connsiteX40" fmla="*/ 1298 w 327025"/>
                <a:gd name="connsiteY40" fmla="*/ 100686 h 254942"/>
                <a:gd name="connsiteX41" fmla="*/ 0 w 327025"/>
                <a:gd name="connsiteY41" fmla="*/ 98105 h 254942"/>
                <a:gd name="connsiteX42" fmla="*/ 3893 w 327025"/>
                <a:gd name="connsiteY42" fmla="*/ 92941 h 254942"/>
                <a:gd name="connsiteX43" fmla="*/ 320537 w 327025"/>
                <a:gd name="connsiteY43" fmla="*/ 1291 h 254942"/>
                <a:gd name="connsiteX44" fmla="*/ 321834 w 327025"/>
                <a:gd name="connsiteY44" fmla="*/ 0 h 254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27025" h="254942">
                  <a:moveTo>
                    <a:pt x="257365" y="42273"/>
                  </a:moveTo>
                  <a:cubicBezTo>
                    <a:pt x="258656" y="39687"/>
                    <a:pt x="262530" y="40980"/>
                    <a:pt x="263821" y="43566"/>
                  </a:cubicBezTo>
                  <a:cubicBezTo>
                    <a:pt x="265112" y="44858"/>
                    <a:pt x="265112" y="48737"/>
                    <a:pt x="262530" y="50030"/>
                  </a:cubicBezTo>
                  <a:cubicBezTo>
                    <a:pt x="81766" y="171554"/>
                    <a:pt x="81766" y="171554"/>
                    <a:pt x="81766" y="171554"/>
                  </a:cubicBezTo>
                  <a:cubicBezTo>
                    <a:pt x="81766" y="237488"/>
                    <a:pt x="81766" y="237488"/>
                    <a:pt x="81766" y="237488"/>
                  </a:cubicBezTo>
                  <a:lnTo>
                    <a:pt x="98552" y="220681"/>
                  </a:lnTo>
                  <a:cubicBezTo>
                    <a:pt x="99843" y="218096"/>
                    <a:pt x="103716" y="218096"/>
                    <a:pt x="106299" y="220681"/>
                  </a:cubicBezTo>
                  <a:cubicBezTo>
                    <a:pt x="107590" y="221974"/>
                    <a:pt x="107590" y="225852"/>
                    <a:pt x="106299" y="228438"/>
                  </a:cubicBezTo>
                  <a:cubicBezTo>
                    <a:pt x="80475" y="253002"/>
                    <a:pt x="80475" y="253002"/>
                    <a:pt x="80475" y="253002"/>
                  </a:cubicBezTo>
                  <a:cubicBezTo>
                    <a:pt x="77893" y="255587"/>
                    <a:pt x="75311" y="255587"/>
                    <a:pt x="72728" y="253002"/>
                  </a:cubicBezTo>
                  <a:cubicBezTo>
                    <a:pt x="72728" y="251709"/>
                    <a:pt x="71437" y="250416"/>
                    <a:pt x="71437" y="249123"/>
                  </a:cubicBezTo>
                  <a:cubicBezTo>
                    <a:pt x="71437" y="208399"/>
                    <a:pt x="71437" y="188037"/>
                    <a:pt x="71437" y="177857"/>
                  </a:cubicBezTo>
                  <a:lnTo>
                    <a:pt x="71437" y="170454"/>
                  </a:lnTo>
                  <a:lnTo>
                    <a:pt x="72672" y="171683"/>
                  </a:lnTo>
                  <a:cubicBezTo>
                    <a:pt x="75268" y="174265"/>
                    <a:pt x="77863" y="174265"/>
                    <a:pt x="80459" y="171683"/>
                  </a:cubicBezTo>
                  <a:cubicBezTo>
                    <a:pt x="81756" y="170392"/>
                    <a:pt x="81756" y="166520"/>
                    <a:pt x="80459" y="165229"/>
                  </a:cubicBezTo>
                  <a:cubicBezTo>
                    <a:pt x="80459" y="165229"/>
                    <a:pt x="80459" y="165229"/>
                    <a:pt x="79425" y="164200"/>
                  </a:cubicBezTo>
                  <a:lnTo>
                    <a:pt x="77020" y="161808"/>
                  </a:lnTo>
                  <a:lnTo>
                    <a:pt x="134538" y="123685"/>
                  </a:lnTo>
                  <a:cubicBezTo>
                    <a:pt x="257365" y="42273"/>
                    <a:pt x="257365" y="42273"/>
                    <a:pt x="257365" y="42273"/>
                  </a:cubicBezTo>
                  <a:close/>
                  <a:moveTo>
                    <a:pt x="321834" y="0"/>
                  </a:moveTo>
                  <a:cubicBezTo>
                    <a:pt x="324430" y="0"/>
                    <a:pt x="327025" y="2582"/>
                    <a:pt x="327025" y="5164"/>
                  </a:cubicBezTo>
                  <a:cubicBezTo>
                    <a:pt x="327025" y="15490"/>
                    <a:pt x="327025" y="15490"/>
                    <a:pt x="327025" y="15490"/>
                  </a:cubicBezTo>
                  <a:cubicBezTo>
                    <a:pt x="327025" y="16781"/>
                    <a:pt x="327025" y="18072"/>
                    <a:pt x="325727" y="18072"/>
                  </a:cubicBezTo>
                  <a:cubicBezTo>
                    <a:pt x="162215" y="253006"/>
                    <a:pt x="162215" y="253006"/>
                    <a:pt x="162215" y="253006"/>
                  </a:cubicBezTo>
                  <a:cubicBezTo>
                    <a:pt x="159619" y="255588"/>
                    <a:pt x="157024" y="255588"/>
                    <a:pt x="154429" y="253006"/>
                  </a:cubicBezTo>
                  <a:lnTo>
                    <a:pt x="93436" y="192337"/>
                  </a:lnTo>
                  <a:cubicBezTo>
                    <a:pt x="92138" y="189755"/>
                    <a:pt x="92138" y="187173"/>
                    <a:pt x="93436" y="184591"/>
                  </a:cubicBezTo>
                  <a:cubicBezTo>
                    <a:pt x="96031" y="183301"/>
                    <a:pt x="98627" y="183301"/>
                    <a:pt x="101222" y="184591"/>
                  </a:cubicBezTo>
                  <a:cubicBezTo>
                    <a:pt x="158322" y="241389"/>
                    <a:pt x="158322" y="241389"/>
                    <a:pt x="158322" y="241389"/>
                  </a:cubicBezTo>
                  <a:cubicBezTo>
                    <a:pt x="316643" y="14199"/>
                    <a:pt x="316643" y="14199"/>
                    <a:pt x="316643" y="14199"/>
                  </a:cubicBezTo>
                  <a:cubicBezTo>
                    <a:pt x="316643" y="12909"/>
                    <a:pt x="316643" y="12909"/>
                    <a:pt x="316643" y="12909"/>
                  </a:cubicBezTo>
                  <a:cubicBezTo>
                    <a:pt x="14275" y="99395"/>
                    <a:pt x="14275" y="99395"/>
                    <a:pt x="14275" y="99395"/>
                  </a:cubicBezTo>
                  <a:cubicBezTo>
                    <a:pt x="47367" y="132312"/>
                    <a:pt x="63913" y="148770"/>
                    <a:pt x="72186" y="156999"/>
                  </a:cubicBezTo>
                  <a:lnTo>
                    <a:pt x="77020" y="161808"/>
                  </a:lnTo>
                  <a:lnTo>
                    <a:pt x="74019" y="163797"/>
                  </a:lnTo>
                  <a:cubicBezTo>
                    <a:pt x="72728" y="165090"/>
                    <a:pt x="71437" y="166383"/>
                    <a:pt x="71437" y="167676"/>
                  </a:cubicBezTo>
                  <a:cubicBezTo>
                    <a:pt x="71437" y="167676"/>
                    <a:pt x="71437" y="167676"/>
                    <a:pt x="71437" y="168948"/>
                  </a:cubicBezTo>
                  <a:lnTo>
                    <a:pt x="71437" y="170454"/>
                  </a:lnTo>
                  <a:lnTo>
                    <a:pt x="31409" y="130638"/>
                  </a:lnTo>
                  <a:cubicBezTo>
                    <a:pt x="1298" y="100686"/>
                    <a:pt x="1298" y="100686"/>
                    <a:pt x="1298" y="100686"/>
                  </a:cubicBezTo>
                  <a:cubicBezTo>
                    <a:pt x="1298" y="100686"/>
                    <a:pt x="0" y="99395"/>
                    <a:pt x="0" y="98105"/>
                  </a:cubicBezTo>
                  <a:cubicBezTo>
                    <a:pt x="0" y="95523"/>
                    <a:pt x="1298" y="92941"/>
                    <a:pt x="3893" y="92941"/>
                  </a:cubicBezTo>
                  <a:cubicBezTo>
                    <a:pt x="320537" y="1291"/>
                    <a:pt x="320537" y="1291"/>
                    <a:pt x="320537" y="1291"/>
                  </a:cubicBezTo>
                  <a:cubicBezTo>
                    <a:pt x="320537" y="1291"/>
                    <a:pt x="321834" y="0"/>
                    <a:pt x="3218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37" name="组合 36"/>
          <p:cNvGrpSpPr/>
          <p:nvPr/>
        </p:nvGrpSpPr>
        <p:grpSpPr>
          <a:xfrm>
            <a:off x="5579544" y="4552950"/>
            <a:ext cx="1054100" cy="1054100"/>
            <a:chOff x="5579544" y="4552950"/>
            <a:chExt cx="1054100" cy="1054100"/>
          </a:xfrm>
        </p:grpSpPr>
        <p:sp>
          <p:nvSpPr>
            <p:cNvPr id="12" name="矩形 11"/>
            <p:cNvSpPr/>
            <p:nvPr/>
          </p:nvSpPr>
          <p:spPr>
            <a:xfrm>
              <a:off x="5579544" y="4552950"/>
              <a:ext cx="1054100" cy="10541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14"/>
            <p:cNvSpPr/>
            <p:nvPr/>
          </p:nvSpPr>
          <p:spPr>
            <a:xfrm>
              <a:off x="5829300" y="4868393"/>
              <a:ext cx="533400" cy="423214"/>
            </a:xfrm>
            <a:custGeom>
              <a:avLst/>
              <a:gdLst>
                <a:gd name="connsiteX0" fmla="*/ 112713 w 338138"/>
                <a:gd name="connsiteY0" fmla="*/ 239713 h 268288"/>
                <a:gd name="connsiteX1" fmla="*/ 103188 w 338138"/>
                <a:gd name="connsiteY1" fmla="*/ 248445 h 268288"/>
                <a:gd name="connsiteX2" fmla="*/ 112713 w 338138"/>
                <a:gd name="connsiteY2" fmla="*/ 257177 h 268288"/>
                <a:gd name="connsiteX3" fmla="*/ 122238 w 338138"/>
                <a:gd name="connsiteY3" fmla="*/ 248445 h 268288"/>
                <a:gd name="connsiteX4" fmla="*/ 112713 w 338138"/>
                <a:gd name="connsiteY4" fmla="*/ 239713 h 268288"/>
                <a:gd name="connsiteX5" fmla="*/ 150813 w 338138"/>
                <a:gd name="connsiteY5" fmla="*/ 207963 h 268288"/>
                <a:gd name="connsiteX6" fmla="*/ 161272 w 338138"/>
                <a:gd name="connsiteY6" fmla="*/ 215901 h 268288"/>
                <a:gd name="connsiteX7" fmla="*/ 173038 w 338138"/>
                <a:gd name="connsiteY7" fmla="*/ 207963 h 268288"/>
                <a:gd name="connsiteX8" fmla="*/ 161272 w 338138"/>
                <a:gd name="connsiteY8" fmla="*/ 207963 h 268288"/>
                <a:gd name="connsiteX9" fmla="*/ 150813 w 338138"/>
                <a:gd name="connsiteY9" fmla="*/ 207963 h 268288"/>
                <a:gd name="connsiteX10" fmla="*/ 271501 w 338138"/>
                <a:gd name="connsiteY10" fmla="*/ 187325 h 268288"/>
                <a:gd name="connsiteX11" fmla="*/ 191197 w 338138"/>
                <a:gd name="connsiteY11" fmla="*/ 206131 h 268288"/>
                <a:gd name="connsiteX12" fmla="*/ 171450 w 338138"/>
                <a:gd name="connsiteY12" fmla="*/ 222250 h 268288"/>
                <a:gd name="connsiteX13" fmla="*/ 267552 w 338138"/>
                <a:gd name="connsiteY13" fmla="*/ 241056 h 268288"/>
                <a:gd name="connsiteX14" fmla="*/ 271501 w 338138"/>
                <a:gd name="connsiteY14" fmla="*/ 187325 h 268288"/>
                <a:gd name="connsiteX15" fmla="*/ 52349 w 338138"/>
                <a:gd name="connsiteY15" fmla="*/ 187325 h 268288"/>
                <a:gd name="connsiteX16" fmla="*/ 56298 w 338138"/>
                <a:gd name="connsiteY16" fmla="*/ 240017 h 268288"/>
                <a:gd name="connsiteX17" fmla="*/ 93159 w 338138"/>
                <a:gd name="connsiteY17" fmla="*/ 246603 h 268288"/>
                <a:gd name="connsiteX18" fmla="*/ 112906 w 338138"/>
                <a:gd name="connsiteY18" fmla="*/ 228161 h 268288"/>
                <a:gd name="connsiteX19" fmla="*/ 128704 w 338138"/>
                <a:gd name="connsiteY19" fmla="*/ 234748 h 268288"/>
                <a:gd name="connsiteX20" fmla="*/ 152400 w 338138"/>
                <a:gd name="connsiteY20" fmla="*/ 221575 h 268288"/>
                <a:gd name="connsiteX21" fmla="*/ 132653 w 338138"/>
                <a:gd name="connsiteY21" fmla="*/ 205767 h 268288"/>
                <a:gd name="connsiteX22" fmla="*/ 52349 w 338138"/>
                <a:gd name="connsiteY22" fmla="*/ 187325 h 268288"/>
                <a:gd name="connsiteX23" fmla="*/ 251163 w 338138"/>
                <a:gd name="connsiteY23" fmla="*/ 142875 h 268288"/>
                <a:gd name="connsiteX24" fmla="*/ 214279 w 338138"/>
                <a:gd name="connsiteY24" fmla="*/ 187203 h 268288"/>
                <a:gd name="connsiteX25" fmla="*/ 206375 w 338138"/>
                <a:gd name="connsiteY25" fmla="*/ 195263 h 268288"/>
                <a:gd name="connsiteX26" fmla="*/ 268288 w 338138"/>
                <a:gd name="connsiteY26" fmla="*/ 177800 h 268288"/>
                <a:gd name="connsiteX27" fmla="*/ 251163 w 338138"/>
                <a:gd name="connsiteY27" fmla="*/ 142875 h 268288"/>
                <a:gd name="connsiteX28" fmla="*/ 72688 w 338138"/>
                <a:gd name="connsiteY28" fmla="*/ 142875 h 268288"/>
                <a:gd name="connsiteX29" fmla="*/ 55563 w 338138"/>
                <a:gd name="connsiteY29" fmla="*/ 177800 h 268288"/>
                <a:gd name="connsiteX30" fmla="*/ 117476 w 338138"/>
                <a:gd name="connsiteY30" fmla="*/ 195263 h 268288"/>
                <a:gd name="connsiteX31" fmla="*/ 109572 w 338138"/>
                <a:gd name="connsiteY31" fmla="*/ 187203 h 268288"/>
                <a:gd name="connsiteX32" fmla="*/ 72688 w 338138"/>
                <a:gd name="connsiteY32" fmla="*/ 142875 h 268288"/>
                <a:gd name="connsiteX33" fmla="*/ 318295 w 338138"/>
                <a:gd name="connsiteY33" fmla="*/ 125413 h 268288"/>
                <a:gd name="connsiteX34" fmla="*/ 309563 w 338138"/>
                <a:gd name="connsiteY34" fmla="*/ 134145 h 268288"/>
                <a:gd name="connsiteX35" fmla="*/ 318295 w 338138"/>
                <a:gd name="connsiteY35" fmla="*/ 142877 h 268288"/>
                <a:gd name="connsiteX36" fmla="*/ 327027 w 338138"/>
                <a:gd name="connsiteY36" fmla="*/ 134145 h 268288"/>
                <a:gd name="connsiteX37" fmla="*/ 318295 w 338138"/>
                <a:gd name="connsiteY37" fmla="*/ 125413 h 268288"/>
                <a:gd name="connsiteX38" fmla="*/ 278456 w 338138"/>
                <a:gd name="connsiteY38" fmla="*/ 95250 h 268288"/>
                <a:gd name="connsiteX39" fmla="*/ 257175 w 338138"/>
                <a:gd name="connsiteY39" fmla="*/ 134144 h 268288"/>
                <a:gd name="connsiteX40" fmla="*/ 278456 w 338138"/>
                <a:gd name="connsiteY40" fmla="*/ 173038 h 268288"/>
                <a:gd name="connsiteX41" fmla="*/ 306388 w 338138"/>
                <a:gd name="connsiteY41" fmla="*/ 150998 h 268288"/>
                <a:gd name="connsiteX42" fmla="*/ 297077 w 338138"/>
                <a:gd name="connsiteY42" fmla="*/ 134144 h 268288"/>
                <a:gd name="connsiteX43" fmla="*/ 306388 w 338138"/>
                <a:gd name="connsiteY43" fmla="*/ 117290 h 268288"/>
                <a:gd name="connsiteX44" fmla="*/ 278456 w 338138"/>
                <a:gd name="connsiteY44" fmla="*/ 95250 h 268288"/>
                <a:gd name="connsiteX45" fmla="*/ 45509 w 338138"/>
                <a:gd name="connsiteY45" fmla="*/ 95250 h 268288"/>
                <a:gd name="connsiteX46" fmla="*/ 11113 w 338138"/>
                <a:gd name="connsiteY46" fmla="*/ 134144 h 268288"/>
                <a:gd name="connsiteX47" fmla="*/ 45509 w 338138"/>
                <a:gd name="connsiteY47" fmla="*/ 173038 h 268288"/>
                <a:gd name="connsiteX48" fmla="*/ 66676 w 338138"/>
                <a:gd name="connsiteY48" fmla="*/ 134144 h 268288"/>
                <a:gd name="connsiteX49" fmla="*/ 45509 w 338138"/>
                <a:gd name="connsiteY49" fmla="*/ 95250 h 268288"/>
                <a:gd name="connsiteX50" fmla="*/ 206375 w 338138"/>
                <a:gd name="connsiteY50" fmla="*/ 73025 h 268288"/>
                <a:gd name="connsiteX51" fmla="*/ 214279 w 338138"/>
                <a:gd name="connsiteY51" fmla="*/ 81046 h 268288"/>
                <a:gd name="connsiteX52" fmla="*/ 251163 w 338138"/>
                <a:gd name="connsiteY52" fmla="*/ 123825 h 268288"/>
                <a:gd name="connsiteX53" fmla="*/ 268288 w 338138"/>
                <a:gd name="connsiteY53" fmla="*/ 89067 h 268288"/>
                <a:gd name="connsiteX54" fmla="*/ 206375 w 338138"/>
                <a:gd name="connsiteY54" fmla="*/ 73025 h 268288"/>
                <a:gd name="connsiteX55" fmla="*/ 117476 w 338138"/>
                <a:gd name="connsiteY55" fmla="*/ 73025 h 268288"/>
                <a:gd name="connsiteX56" fmla="*/ 55563 w 338138"/>
                <a:gd name="connsiteY56" fmla="*/ 89067 h 268288"/>
                <a:gd name="connsiteX57" fmla="*/ 72688 w 338138"/>
                <a:gd name="connsiteY57" fmla="*/ 123825 h 268288"/>
                <a:gd name="connsiteX58" fmla="*/ 109572 w 338138"/>
                <a:gd name="connsiteY58" fmla="*/ 81046 h 268288"/>
                <a:gd name="connsiteX59" fmla="*/ 117476 w 338138"/>
                <a:gd name="connsiteY59" fmla="*/ 73025 h 268288"/>
                <a:gd name="connsiteX60" fmla="*/ 136169 w 338138"/>
                <a:gd name="connsiteY60" fmla="*/ 72744 h 268288"/>
                <a:gd name="connsiteX61" fmla="*/ 117678 w 338138"/>
                <a:gd name="connsiteY61" fmla="*/ 89727 h 268288"/>
                <a:gd name="connsiteX62" fmla="*/ 79375 w 338138"/>
                <a:gd name="connsiteY62" fmla="*/ 134145 h 268288"/>
                <a:gd name="connsiteX63" fmla="*/ 117678 w 338138"/>
                <a:gd name="connsiteY63" fmla="*/ 178562 h 268288"/>
                <a:gd name="connsiteX64" fmla="*/ 136169 w 338138"/>
                <a:gd name="connsiteY64" fmla="*/ 195545 h 268288"/>
                <a:gd name="connsiteX65" fmla="*/ 187680 w 338138"/>
                <a:gd name="connsiteY65" fmla="*/ 195545 h 268288"/>
                <a:gd name="connsiteX66" fmla="*/ 206172 w 338138"/>
                <a:gd name="connsiteY66" fmla="*/ 178562 h 268288"/>
                <a:gd name="connsiteX67" fmla="*/ 244475 w 338138"/>
                <a:gd name="connsiteY67" fmla="*/ 134145 h 268288"/>
                <a:gd name="connsiteX68" fmla="*/ 206172 w 338138"/>
                <a:gd name="connsiteY68" fmla="*/ 89727 h 268288"/>
                <a:gd name="connsiteX69" fmla="*/ 187680 w 338138"/>
                <a:gd name="connsiteY69" fmla="*/ 72744 h 268288"/>
                <a:gd name="connsiteX70" fmla="*/ 136169 w 338138"/>
                <a:gd name="connsiteY70" fmla="*/ 72744 h 268288"/>
                <a:gd name="connsiteX71" fmla="*/ 162579 w 338138"/>
                <a:gd name="connsiteY71" fmla="*/ 50800 h 268288"/>
                <a:gd name="connsiteX72" fmla="*/ 150813 w 338138"/>
                <a:gd name="connsiteY72" fmla="*/ 60325 h 268288"/>
                <a:gd name="connsiteX73" fmla="*/ 173038 w 338138"/>
                <a:gd name="connsiteY73" fmla="*/ 60325 h 268288"/>
                <a:gd name="connsiteX74" fmla="*/ 162579 w 338138"/>
                <a:gd name="connsiteY74" fmla="*/ 50800 h 268288"/>
                <a:gd name="connsiteX75" fmla="*/ 251795 w 338138"/>
                <a:gd name="connsiteY75" fmla="*/ 19215 h 268288"/>
                <a:gd name="connsiteX76" fmla="*/ 171450 w 338138"/>
                <a:gd name="connsiteY76" fmla="*/ 45244 h 268288"/>
                <a:gd name="connsiteX77" fmla="*/ 191197 w 338138"/>
                <a:gd name="connsiteY77" fmla="*/ 60997 h 268288"/>
                <a:gd name="connsiteX78" fmla="*/ 271501 w 338138"/>
                <a:gd name="connsiteY78" fmla="*/ 79376 h 268288"/>
                <a:gd name="connsiteX79" fmla="*/ 267552 w 338138"/>
                <a:gd name="connsiteY79" fmla="*/ 26866 h 268288"/>
                <a:gd name="connsiteX80" fmla="*/ 251795 w 338138"/>
                <a:gd name="connsiteY80" fmla="*/ 19215 h 268288"/>
                <a:gd name="connsiteX81" fmla="*/ 73248 w 338138"/>
                <a:gd name="connsiteY81" fmla="*/ 18780 h 268288"/>
                <a:gd name="connsiteX82" fmla="*/ 56298 w 338138"/>
                <a:gd name="connsiteY82" fmla="*/ 26684 h 268288"/>
                <a:gd name="connsiteX83" fmla="*/ 52349 w 338138"/>
                <a:gd name="connsiteY83" fmla="*/ 79376 h 268288"/>
                <a:gd name="connsiteX84" fmla="*/ 132653 w 338138"/>
                <a:gd name="connsiteY84" fmla="*/ 60934 h 268288"/>
                <a:gd name="connsiteX85" fmla="*/ 152400 w 338138"/>
                <a:gd name="connsiteY85" fmla="*/ 45126 h 268288"/>
                <a:gd name="connsiteX86" fmla="*/ 128704 w 338138"/>
                <a:gd name="connsiteY86" fmla="*/ 31953 h 268288"/>
                <a:gd name="connsiteX87" fmla="*/ 112906 w 338138"/>
                <a:gd name="connsiteY87" fmla="*/ 38540 h 268288"/>
                <a:gd name="connsiteX88" fmla="*/ 93159 w 338138"/>
                <a:gd name="connsiteY88" fmla="*/ 18780 h 268288"/>
                <a:gd name="connsiteX89" fmla="*/ 73248 w 338138"/>
                <a:gd name="connsiteY89" fmla="*/ 18780 h 268288"/>
                <a:gd name="connsiteX90" fmla="*/ 112713 w 338138"/>
                <a:gd name="connsiteY90" fmla="*/ 9525 h 268288"/>
                <a:gd name="connsiteX91" fmla="*/ 103188 w 338138"/>
                <a:gd name="connsiteY91" fmla="*/ 19050 h 268288"/>
                <a:gd name="connsiteX92" fmla="*/ 112713 w 338138"/>
                <a:gd name="connsiteY92" fmla="*/ 28575 h 268288"/>
                <a:gd name="connsiteX93" fmla="*/ 122238 w 338138"/>
                <a:gd name="connsiteY93" fmla="*/ 19050 h 268288"/>
                <a:gd name="connsiteX94" fmla="*/ 112713 w 338138"/>
                <a:gd name="connsiteY94" fmla="*/ 9525 h 268288"/>
                <a:gd name="connsiteX95" fmla="*/ 112272 w 338138"/>
                <a:gd name="connsiteY95" fmla="*/ 0 h 268288"/>
                <a:gd name="connsiteX96" fmla="*/ 132085 w 338138"/>
                <a:gd name="connsiteY96" fmla="*/ 19727 h 268288"/>
                <a:gd name="connsiteX97" fmla="*/ 132085 w 338138"/>
                <a:gd name="connsiteY97" fmla="*/ 22357 h 268288"/>
                <a:gd name="connsiteX98" fmla="*/ 162465 w 338138"/>
                <a:gd name="connsiteY98" fmla="*/ 38139 h 268288"/>
                <a:gd name="connsiteX99" fmla="*/ 225865 w 338138"/>
                <a:gd name="connsiteY99" fmla="*/ 10521 h 268288"/>
                <a:gd name="connsiteX100" fmla="*/ 276058 w 338138"/>
                <a:gd name="connsiteY100" fmla="*/ 19727 h 268288"/>
                <a:gd name="connsiteX101" fmla="*/ 282662 w 338138"/>
                <a:gd name="connsiteY101" fmla="*/ 84169 h 268288"/>
                <a:gd name="connsiteX102" fmla="*/ 318325 w 338138"/>
                <a:gd name="connsiteY102" fmla="*/ 114417 h 268288"/>
                <a:gd name="connsiteX103" fmla="*/ 338138 w 338138"/>
                <a:gd name="connsiteY103" fmla="*/ 134144 h 268288"/>
                <a:gd name="connsiteX104" fmla="*/ 318325 w 338138"/>
                <a:gd name="connsiteY104" fmla="*/ 153871 h 268288"/>
                <a:gd name="connsiteX105" fmla="*/ 282662 w 338138"/>
                <a:gd name="connsiteY105" fmla="*/ 184119 h 268288"/>
                <a:gd name="connsiteX106" fmla="*/ 276058 w 338138"/>
                <a:gd name="connsiteY106" fmla="*/ 248561 h 268288"/>
                <a:gd name="connsiteX107" fmla="*/ 243037 w 338138"/>
                <a:gd name="connsiteY107" fmla="*/ 260397 h 268288"/>
                <a:gd name="connsiteX108" fmla="*/ 225865 w 338138"/>
                <a:gd name="connsiteY108" fmla="*/ 257767 h 268288"/>
                <a:gd name="connsiteX109" fmla="*/ 161144 w 338138"/>
                <a:gd name="connsiteY109" fmla="*/ 230149 h 268288"/>
                <a:gd name="connsiteX110" fmla="*/ 133406 w 338138"/>
                <a:gd name="connsiteY110" fmla="*/ 245931 h 268288"/>
                <a:gd name="connsiteX111" fmla="*/ 133406 w 338138"/>
                <a:gd name="connsiteY111" fmla="*/ 248561 h 268288"/>
                <a:gd name="connsiteX112" fmla="*/ 112272 w 338138"/>
                <a:gd name="connsiteY112" fmla="*/ 268288 h 268288"/>
                <a:gd name="connsiteX113" fmla="*/ 95101 w 338138"/>
                <a:gd name="connsiteY113" fmla="*/ 259082 h 268288"/>
                <a:gd name="connsiteX114" fmla="*/ 80572 w 338138"/>
                <a:gd name="connsiteY114" fmla="*/ 260397 h 268288"/>
                <a:gd name="connsiteX115" fmla="*/ 47551 w 338138"/>
                <a:gd name="connsiteY115" fmla="*/ 248561 h 268288"/>
                <a:gd name="connsiteX116" fmla="*/ 40946 w 338138"/>
                <a:gd name="connsiteY116" fmla="*/ 184119 h 268288"/>
                <a:gd name="connsiteX117" fmla="*/ 0 w 338138"/>
                <a:gd name="connsiteY117" fmla="*/ 134144 h 268288"/>
                <a:gd name="connsiteX118" fmla="*/ 40946 w 338138"/>
                <a:gd name="connsiteY118" fmla="*/ 84169 h 268288"/>
                <a:gd name="connsiteX119" fmla="*/ 47551 w 338138"/>
                <a:gd name="connsiteY119" fmla="*/ 19727 h 268288"/>
                <a:gd name="connsiteX120" fmla="*/ 95101 w 338138"/>
                <a:gd name="connsiteY120" fmla="*/ 9206 h 268288"/>
                <a:gd name="connsiteX121" fmla="*/ 112272 w 338138"/>
                <a:gd name="connsiteY121" fmla="*/ 0 h 26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338138" h="268288">
                  <a:moveTo>
                    <a:pt x="112713" y="239713"/>
                  </a:moveTo>
                  <a:cubicBezTo>
                    <a:pt x="107452" y="239713"/>
                    <a:pt x="103188" y="243622"/>
                    <a:pt x="103188" y="248445"/>
                  </a:cubicBezTo>
                  <a:cubicBezTo>
                    <a:pt x="103188" y="253268"/>
                    <a:pt x="107452" y="257177"/>
                    <a:pt x="112713" y="257177"/>
                  </a:cubicBezTo>
                  <a:cubicBezTo>
                    <a:pt x="117974" y="257177"/>
                    <a:pt x="122238" y="253268"/>
                    <a:pt x="122238" y="248445"/>
                  </a:cubicBezTo>
                  <a:cubicBezTo>
                    <a:pt x="122238" y="243622"/>
                    <a:pt x="117974" y="239713"/>
                    <a:pt x="112713" y="239713"/>
                  </a:cubicBezTo>
                  <a:close/>
                  <a:moveTo>
                    <a:pt x="150813" y="207963"/>
                  </a:moveTo>
                  <a:cubicBezTo>
                    <a:pt x="154735" y="210609"/>
                    <a:pt x="158657" y="213255"/>
                    <a:pt x="161272" y="215901"/>
                  </a:cubicBezTo>
                  <a:cubicBezTo>
                    <a:pt x="165194" y="213255"/>
                    <a:pt x="169116" y="210609"/>
                    <a:pt x="173038" y="207963"/>
                  </a:cubicBezTo>
                  <a:cubicBezTo>
                    <a:pt x="169116" y="207963"/>
                    <a:pt x="165194" y="207963"/>
                    <a:pt x="161272" y="207963"/>
                  </a:cubicBezTo>
                  <a:cubicBezTo>
                    <a:pt x="158657" y="207963"/>
                    <a:pt x="154735" y="207963"/>
                    <a:pt x="150813" y="207963"/>
                  </a:cubicBezTo>
                  <a:close/>
                  <a:moveTo>
                    <a:pt x="271501" y="187325"/>
                  </a:moveTo>
                  <a:cubicBezTo>
                    <a:pt x="249121" y="198071"/>
                    <a:pt x="221475" y="203444"/>
                    <a:pt x="191197" y="206131"/>
                  </a:cubicBezTo>
                  <a:cubicBezTo>
                    <a:pt x="184615" y="212847"/>
                    <a:pt x="178032" y="218220"/>
                    <a:pt x="171450" y="222250"/>
                  </a:cubicBezTo>
                  <a:cubicBezTo>
                    <a:pt x="213577" y="250459"/>
                    <a:pt x="251754" y="257175"/>
                    <a:pt x="267552" y="241056"/>
                  </a:cubicBezTo>
                  <a:cubicBezTo>
                    <a:pt x="278083" y="230310"/>
                    <a:pt x="279400" y="211504"/>
                    <a:pt x="271501" y="187325"/>
                  </a:cubicBezTo>
                  <a:close/>
                  <a:moveTo>
                    <a:pt x="52349" y="187325"/>
                  </a:moveTo>
                  <a:cubicBezTo>
                    <a:pt x="44450" y="211036"/>
                    <a:pt x="45766" y="229479"/>
                    <a:pt x="56298" y="240017"/>
                  </a:cubicBezTo>
                  <a:cubicBezTo>
                    <a:pt x="65513" y="249238"/>
                    <a:pt x="81311" y="249238"/>
                    <a:pt x="93159" y="246603"/>
                  </a:cubicBezTo>
                  <a:cubicBezTo>
                    <a:pt x="93159" y="236065"/>
                    <a:pt x="102374" y="228161"/>
                    <a:pt x="112906" y="228161"/>
                  </a:cubicBezTo>
                  <a:cubicBezTo>
                    <a:pt x="119488" y="228161"/>
                    <a:pt x="124754" y="230796"/>
                    <a:pt x="128704" y="234748"/>
                  </a:cubicBezTo>
                  <a:cubicBezTo>
                    <a:pt x="136602" y="232113"/>
                    <a:pt x="144501" y="226844"/>
                    <a:pt x="152400" y="221575"/>
                  </a:cubicBezTo>
                  <a:cubicBezTo>
                    <a:pt x="145818" y="217623"/>
                    <a:pt x="139235" y="212354"/>
                    <a:pt x="132653" y="205767"/>
                  </a:cubicBezTo>
                  <a:cubicBezTo>
                    <a:pt x="102374" y="203133"/>
                    <a:pt x="74729" y="197863"/>
                    <a:pt x="52349" y="187325"/>
                  </a:cubicBezTo>
                  <a:close/>
                  <a:moveTo>
                    <a:pt x="251163" y="142875"/>
                  </a:moveTo>
                  <a:cubicBezTo>
                    <a:pt x="240625" y="158994"/>
                    <a:pt x="228769" y="173771"/>
                    <a:pt x="214279" y="187203"/>
                  </a:cubicBezTo>
                  <a:cubicBezTo>
                    <a:pt x="211644" y="189890"/>
                    <a:pt x="209009" y="192576"/>
                    <a:pt x="206375" y="195263"/>
                  </a:cubicBezTo>
                  <a:cubicBezTo>
                    <a:pt x="230086" y="191233"/>
                    <a:pt x="251163" y="185860"/>
                    <a:pt x="268288" y="177800"/>
                  </a:cubicBezTo>
                  <a:cubicBezTo>
                    <a:pt x="264336" y="167054"/>
                    <a:pt x="259067" y="154965"/>
                    <a:pt x="251163" y="142875"/>
                  </a:cubicBezTo>
                  <a:close/>
                  <a:moveTo>
                    <a:pt x="72688" y="142875"/>
                  </a:moveTo>
                  <a:cubicBezTo>
                    <a:pt x="64784" y="154965"/>
                    <a:pt x="59515" y="167054"/>
                    <a:pt x="55563" y="177800"/>
                  </a:cubicBezTo>
                  <a:cubicBezTo>
                    <a:pt x="72688" y="185860"/>
                    <a:pt x="93765" y="191233"/>
                    <a:pt x="117476" y="195263"/>
                  </a:cubicBezTo>
                  <a:cubicBezTo>
                    <a:pt x="114841" y="192576"/>
                    <a:pt x="112207" y="189890"/>
                    <a:pt x="109572" y="187203"/>
                  </a:cubicBezTo>
                  <a:cubicBezTo>
                    <a:pt x="95082" y="172427"/>
                    <a:pt x="83226" y="158994"/>
                    <a:pt x="72688" y="142875"/>
                  </a:cubicBezTo>
                  <a:close/>
                  <a:moveTo>
                    <a:pt x="318295" y="125413"/>
                  </a:moveTo>
                  <a:cubicBezTo>
                    <a:pt x="313472" y="125413"/>
                    <a:pt x="309563" y="129322"/>
                    <a:pt x="309563" y="134145"/>
                  </a:cubicBezTo>
                  <a:cubicBezTo>
                    <a:pt x="309563" y="138968"/>
                    <a:pt x="313472" y="142877"/>
                    <a:pt x="318295" y="142877"/>
                  </a:cubicBezTo>
                  <a:cubicBezTo>
                    <a:pt x="323118" y="142877"/>
                    <a:pt x="327027" y="138968"/>
                    <a:pt x="327027" y="134145"/>
                  </a:cubicBezTo>
                  <a:cubicBezTo>
                    <a:pt x="327027" y="129322"/>
                    <a:pt x="323118" y="125413"/>
                    <a:pt x="318295" y="125413"/>
                  </a:cubicBezTo>
                  <a:close/>
                  <a:moveTo>
                    <a:pt x="278456" y="95250"/>
                  </a:moveTo>
                  <a:cubicBezTo>
                    <a:pt x="273136" y="108215"/>
                    <a:pt x="266485" y="121179"/>
                    <a:pt x="257175" y="134144"/>
                  </a:cubicBezTo>
                  <a:cubicBezTo>
                    <a:pt x="266485" y="147109"/>
                    <a:pt x="273136" y="160073"/>
                    <a:pt x="278456" y="173038"/>
                  </a:cubicBezTo>
                  <a:cubicBezTo>
                    <a:pt x="291757" y="166556"/>
                    <a:pt x="301068" y="158777"/>
                    <a:pt x="306388" y="150998"/>
                  </a:cubicBezTo>
                  <a:cubicBezTo>
                    <a:pt x="301068" y="147109"/>
                    <a:pt x="297077" y="140626"/>
                    <a:pt x="297077" y="134144"/>
                  </a:cubicBezTo>
                  <a:cubicBezTo>
                    <a:pt x="297077" y="127662"/>
                    <a:pt x="301068" y="121179"/>
                    <a:pt x="306388" y="117290"/>
                  </a:cubicBezTo>
                  <a:cubicBezTo>
                    <a:pt x="301068" y="109511"/>
                    <a:pt x="291757" y="101732"/>
                    <a:pt x="278456" y="95250"/>
                  </a:cubicBezTo>
                  <a:close/>
                  <a:moveTo>
                    <a:pt x="45509" y="95250"/>
                  </a:moveTo>
                  <a:cubicBezTo>
                    <a:pt x="23019" y="106918"/>
                    <a:pt x="11113" y="119883"/>
                    <a:pt x="11113" y="134144"/>
                  </a:cubicBezTo>
                  <a:cubicBezTo>
                    <a:pt x="11113" y="148405"/>
                    <a:pt x="23019" y="161370"/>
                    <a:pt x="45509" y="173038"/>
                  </a:cubicBezTo>
                  <a:cubicBezTo>
                    <a:pt x="50801" y="160073"/>
                    <a:pt x="57415" y="147109"/>
                    <a:pt x="66676" y="134144"/>
                  </a:cubicBezTo>
                  <a:cubicBezTo>
                    <a:pt x="57415" y="121179"/>
                    <a:pt x="50801" y="108215"/>
                    <a:pt x="45509" y="95250"/>
                  </a:cubicBezTo>
                  <a:close/>
                  <a:moveTo>
                    <a:pt x="206375" y="73025"/>
                  </a:moveTo>
                  <a:cubicBezTo>
                    <a:pt x="209009" y="75699"/>
                    <a:pt x="211644" y="78372"/>
                    <a:pt x="214279" y="81046"/>
                  </a:cubicBezTo>
                  <a:cubicBezTo>
                    <a:pt x="228769" y="94414"/>
                    <a:pt x="240625" y="109120"/>
                    <a:pt x="251163" y="123825"/>
                  </a:cubicBezTo>
                  <a:cubicBezTo>
                    <a:pt x="259067" y="113130"/>
                    <a:pt x="264336" y="101099"/>
                    <a:pt x="268288" y="89067"/>
                  </a:cubicBezTo>
                  <a:cubicBezTo>
                    <a:pt x="251163" y="82383"/>
                    <a:pt x="230086" y="77035"/>
                    <a:pt x="206375" y="73025"/>
                  </a:cubicBezTo>
                  <a:close/>
                  <a:moveTo>
                    <a:pt x="117476" y="73025"/>
                  </a:moveTo>
                  <a:cubicBezTo>
                    <a:pt x="93765" y="77035"/>
                    <a:pt x="72688" y="82383"/>
                    <a:pt x="55563" y="89067"/>
                  </a:cubicBezTo>
                  <a:cubicBezTo>
                    <a:pt x="59515" y="101099"/>
                    <a:pt x="64784" y="113130"/>
                    <a:pt x="72688" y="123825"/>
                  </a:cubicBezTo>
                  <a:cubicBezTo>
                    <a:pt x="83226" y="109120"/>
                    <a:pt x="95082" y="94414"/>
                    <a:pt x="109572" y="81046"/>
                  </a:cubicBezTo>
                  <a:cubicBezTo>
                    <a:pt x="112207" y="78372"/>
                    <a:pt x="114841" y="75699"/>
                    <a:pt x="117476" y="73025"/>
                  </a:cubicBezTo>
                  <a:close/>
                  <a:moveTo>
                    <a:pt x="136169" y="72744"/>
                  </a:moveTo>
                  <a:cubicBezTo>
                    <a:pt x="129565" y="77970"/>
                    <a:pt x="122961" y="83195"/>
                    <a:pt x="117678" y="89727"/>
                  </a:cubicBezTo>
                  <a:cubicBezTo>
                    <a:pt x="103149" y="104098"/>
                    <a:pt x="89941" y="118468"/>
                    <a:pt x="79375" y="134145"/>
                  </a:cubicBezTo>
                  <a:cubicBezTo>
                    <a:pt x="89941" y="149821"/>
                    <a:pt x="103149" y="164191"/>
                    <a:pt x="117678" y="178562"/>
                  </a:cubicBezTo>
                  <a:cubicBezTo>
                    <a:pt x="122961" y="185094"/>
                    <a:pt x="129565" y="190319"/>
                    <a:pt x="136169" y="195545"/>
                  </a:cubicBezTo>
                  <a:cubicBezTo>
                    <a:pt x="153340" y="196851"/>
                    <a:pt x="170510" y="196851"/>
                    <a:pt x="187680" y="195545"/>
                  </a:cubicBezTo>
                  <a:cubicBezTo>
                    <a:pt x="194284" y="190319"/>
                    <a:pt x="200888" y="185094"/>
                    <a:pt x="206172" y="178562"/>
                  </a:cubicBezTo>
                  <a:cubicBezTo>
                    <a:pt x="220700" y="164191"/>
                    <a:pt x="233908" y="149821"/>
                    <a:pt x="244475" y="134145"/>
                  </a:cubicBezTo>
                  <a:cubicBezTo>
                    <a:pt x="233908" y="118468"/>
                    <a:pt x="220700" y="104098"/>
                    <a:pt x="206172" y="89727"/>
                  </a:cubicBezTo>
                  <a:cubicBezTo>
                    <a:pt x="200888" y="83195"/>
                    <a:pt x="194284" y="77970"/>
                    <a:pt x="187680" y="72744"/>
                  </a:cubicBezTo>
                  <a:cubicBezTo>
                    <a:pt x="170510" y="71438"/>
                    <a:pt x="153340" y="71438"/>
                    <a:pt x="136169" y="72744"/>
                  </a:cubicBezTo>
                  <a:close/>
                  <a:moveTo>
                    <a:pt x="162579" y="50800"/>
                  </a:moveTo>
                  <a:cubicBezTo>
                    <a:pt x="158657" y="53521"/>
                    <a:pt x="154735" y="57604"/>
                    <a:pt x="150813" y="60325"/>
                  </a:cubicBezTo>
                  <a:cubicBezTo>
                    <a:pt x="158657" y="60325"/>
                    <a:pt x="165194" y="60325"/>
                    <a:pt x="173038" y="60325"/>
                  </a:cubicBezTo>
                  <a:cubicBezTo>
                    <a:pt x="169116" y="57604"/>
                    <a:pt x="165194" y="53521"/>
                    <a:pt x="162579" y="50800"/>
                  </a:cubicBezTo>
                  <a:close/>
                  <a:moveTo>
                    <a:pt x="251795" y="19215"/>
                  </a:moveTo>
                  <a:cubicBezTo>
                    <a:pt x="232419" y="15708"/>
                    <a:pt x="203045" y="24569"/>
                    <a:pt x="171450" y="45244"/>
                  </a:cubicBezTo>
                  <a:cubicBezTo>
                    <a:pt x="178032" y="49183"/>
                    <a:pt x="184615" y="54434"/>
                    <a:pt x="191197" y="60997"/>
                  </a:cubicBezTo>
                  <a:cubicBezTo>
                    <a:pt x="221475" y="63623"/>
                    <a:pt x="249121" y="68874"/>
                    <a:pt x="271501" y="79376"/>
                  </a:cubicBezTo>
                  <a:cubicBezTo>
                    <a:pt x="279400" y="55746"/>
                    <a:pt x="278083" y="37368"/>
                    <a:pt x="267552" y="26866"/>
                  </a:cubicBezTo>
                  <a:cubicBezTo>
                    <a:pt x="263602" y="22928"/>
                    <a:pt x="258254" y="20384"/>
                    <a:pt x="251795" y="19215"/>
                  </a:cubicBezTo>
                  <a:close/>
                  <a:moveTo>
                    <a:pt x="73248" y="18780"/>
                  </a:moveTo>
                  <a:cubicBezTo>
                    <a:pt x="66830" y="19768"/>
                    <a:pt x="60906" y="22074"/>
                    <a:pt x="56298" y="26684"/>
                  </a:cubicBezTo>
                  <a:cubicBezTo>
                    <a:pt x="45766" y="37222"/>
                    <a:pt x="44450" y="55665"/>
                    <a:pt x="52349" y="79376"/>
                  </a:cubicBezTo>
                  <a:cubicBezTo>
                    <a:pt x="74729" y="68838"/>
                    <a:pt x="102374" y="62251"/>
                    <a:pt x="132653" y="60934"/>
                  </a:cubicBezTo>
                  <a:cubicBezTo>
                    <a:pt x="139235" y="54347"/>
                    <a:pt x="145818" y="49078"/>
                    <a:pt x="152400" y="45126"/>
                  </a:cubicBezTo>
                  <a:cubicBezTo>
                    <a:pt x="144501" y="39857"/>
                    <a:pt x="136602" y="34588"/>
                    <a:pt x="128704" y="31953"/>
                  </a:cubicBezTo>
                  <a:cubicBezTo>
                    <a:pt x="124754" y="35905"/>
                    <a:pt x="119488" y="38540"/>
                    <a:pt x="112906" y="38540"/>
                  </a:cubicBezTo>
                  <a:cubicBezTo>
                    <a:pt x="102374" y="38540"/>
                    <a:pt x="93159" y="30636"/>
                    <a:pt x="93159" y="18780"/>
                  </a:cubicBezTo>
                  <a:cubicBezTo>
                    <a:pt x="86577" y="18122"/>
                    <a:pt x="79665" y="17792"/>
                    <a:pt x="73248" y="18780"/>
                  </a:cubicBezTo>
                  <a:close/>
                  <a:moveTo>
                    <a:pt x="112713" y="9525"/>
                  </a:moveTo>
                  <a:cubicBezTo>
                    <a:pt x="107452" y="9525"/>
                    <a:pt x="103188" y="13789"/>
                    <a:pt x="103188" y="19050"/>
                  </a:cubicBezTo>
                  <a:cubicBezTo>
                    <a:pt x="103188" y="24311"/>
                    <a:pt x="107452" y="28575"/>
                    <a:pt x="112713" y="28575"/>
                  </a:cubicBezTo>
                  <a:cubicBezTo>
                    <a:pt x="117974" y="28575"/>
                    <a:pt x="122238" y="24311"/>
                    <a:pt x="122238" y="19050"/>
                  </a:cubicBezTo>
                  <a:cubicBezTo>
                    <a:pt x="122238" y="13789"/>
                    <a:pt x="117974" y="9525"/>
                    <a:pt x="112713" y="9525"/>
                  </a:cubicBezTo>
                  <a:close/>
                  <a:moveTo>
                    <a:pt x="112272" y="0"/>
                  </a:moveTo>
                  <a:cubicBezTo>
                    <a:pt x="122839" y="0"/>
                    <a:pt x="132085" y="9206"/>
                    <a:pt x="132085" y="19727"/>
                  </a:cubicBezTo>
                  <a:cubicBezTo>
                    <a:pt x="132085" y="21042"/>
                    <a:pt x="132085" y="21042"/>
                    <a:pt x="132085" y="22357"/>
                  </a:cubicBezTo>
                  <a:cubicBezTo>
                    <a:pt x="141331" y="26303"/>
                    <a:pt x="151898" y="31563"/>
                    <a:pt x="162465" y="38139"/>
                  </a:cubicBezTo>
                  <a:cubicBezTo>
                    <a:pt x="184919" y="23672"/>
                    <a:pt x="206053" y="14466"/>
                    <a:pt x="225865" y="10521"/>
                  </a:cubicBezTo>
                  <a:cubicBezTo>
                    <a:pt x="248320" y="5261"/>
                    <a:pt x="265491" y="9206"/>
                    <a:pt x="276058" y="19727"/>
                  </a:cubicBezTo>
                  <a:cubicBezTo>
                    <a:pt x="289266" y="32878"/>
                    <a:pt x="291908" y="56551"/>
                    <a:pt x="282662" y="84169"/>
                  </a:cubicBezTo>
                  <a:cubicBezTo>
                    <a:pt x="299833" y="93375"/>
                    <a:pt x="311721" y="102581"/>
                    <a:pt x="318325" y="114417"/>
                  </a:cubicBezTo>
                  <a:cubicBezTo>
                    <a:pt x="328892" y="114417"/>
                    <a:pt x="338138" y="123623"/>
                    <a:pt x="338138" y="134144"/>
                  </a:cubicBezTo>
                  <a:cubicBezTo>
                    <a:pt x="338138" y="144665"/>
                    <a:pt x="328892" y="153871"/>
                    <a:pt x="318325" y="153871"/>
                  </a:cubicBezTo>
                  <a:cubicBezTo>
                    <a:pt x="311721" y="165707"/>
                    <a:pt x="298512" y="174913"/>
                    <a:pt x="282662" y="184119"/>
                  </a:cubicBezTo>
                  <a:cubicBezTo>
                    <a:pt x="291908" y="211737"/>
                    <a:pt x="289266" y="235410"/>
                    <a:pt x="276058" y="248561"/>
                  </a:cubicBezTo>
                  <a:cubicBezTo>
                    <a:pt x="268133" y="256452"/>
                    <a:pt x="257566" y="260397"/>
                    <a:pt x="243037" y="260397"/>
                  </a:cubicBezTo>
                  <a:cubicBezTo>
                    <a:pt x="237753" y="260397"/>
                    <a:pt x="232470" y="259082"/>
                    <a:pt x="225865" y="257767"/>
                  </a:cubicBezTo>
                  <a:cubicBezTo>
                    <a:pt x="206053" y="253822"/>
                    <a:pt x="184919" y="244616"/>
                    <a:pt x="161144" y="230149"/>
                  </a:cubicBezTo>
                  <a:cubicBezTo>
                    <a:pt x="151898" y="235410"/>
                    <a:pt x="142652" y="241985"/>
                    <a:pt x="133406" y="245931"/>
                  </a:cubicBezTo>
                  <a:cubicBezTo>
                    <a:pt x="133406" y="247246"/>
                    <a:pt x="133406" y="247246"/>
                    <a:pt x="133406" y="248561"/>
                  </a:cubicBezTo>
                  <a:cubicBezTo>
                    <a:pt x="133406" y="259082"/>
                    <a:pt x="124160" y="268288"/>
                    <a:pt x="112272" y="268288"/>
                  </a:cubicBezTo>
                  <a:cubicBezTo>
                    <a:pt x="105668" y="268288"/>
                    <a:pt x="99064" y="264343"/>
                    <a:pt x="95101" y="259082"/>
                  </a:cubicBezTo>
                  <a:cubicBezTo>
                    <a:pt x="89818" y="259082"/>
                    <a:pt x="84534" y="260397"/>
                    <a:pt x="80572" y="260397"/>
                  </a:cubicBezTo>
                  <a:cubicBezTo>
                    <a:pt x="66042" y="260397"/>
                    <a:pt x="55476" y="256452"/>
                    <a:pt x="47551" y="248561"/>
                  </a:cubicBezTo>
                  <a:cubicBezTo>
                    <a:pt x="34342" y="235410"/>
                    <a:pt x="31700" y="211737"/>
                    <a:pt x="40946" y="184119"/>
                  </a:cubicBezTo>
                  <a:cubicBezTo>
                    <a:pt x="14529" y="170968"/>
                    <a:pt x="0" y="152556"/>
                    <a:pt x="0" y="134144"/>
                  </a:cubicBezTo>
                  <a:cubicBezTo>
                    <a:pt x="0" y="115732"/>
                    <a:pt x="14529" y="97320"/>
                    <a:pt x="40946" y="84169"/>
                  </a:cubicBezTo>
                  <a:cubicBezTo>
                    <a:pt x="31700" y="56551"/>
                    <a:pt x="34342" y="32878"/>
                    <a:pt x="47551" y="19727"/>
                  </a:cubicBezTo>
                  <a:cubicBezTo>
                    <a:pt x="58117" y="9206"/>
                    <a:pt x="73968" y="6576"/>
                    <a:pt x="95101" y="9206"/>
                  </a:cubicBezTo>
                  <a:cubicBezTo>
                    <a:pt x="97743" y="3945"/>
                    <a:pt x="104347" y="0"/>
                    <a:pt x="11227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3" name="组合 22"/>
          <p:cNvGrpSpPr/>
          <p:nvPr/>
        </p:nvGrpSpPr>
        <p:grpSpPr>
          <a:xfrm>
            <a:off x="6743380" y="1728789"/>
            <a:ext cx="4556993" cy="679701"/>
            <a:chOff x="874712" y="3325188"/>
            <a:chExt cx="4556993" cy="679701"/>
          </a:xfrm>
        </p:grpSpPr>
        <p:sp>
          <p:nvSpPr>
            <p:cNvPr id="24" name="矩形 23"/>
            <p:cNvSpPr/>
            <p:nvPr/>
          </p:nvSpPr>
          <p:spPr>
            <a:xfrm>
              <a:off x="874712" y="3677812"/>
              <a:ext cx="4556993" cy="32707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包括：技术知识、内容知识和教学法知识</a:t>
              </a:r>
            </a:p>
          </p:txBody>
        </p:sp>
        <p:sp>
          <p:nvSpPr>
            <p:cNvPr id="25" name="矩形 2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教师的专业知识</a:t>
              </a:r>
            </a:p>
          </p:txBody>
        </p:sp>
      </p:grpSp>
      <p:grpSp>
        <p:nvGrpSpPr>
          <p:cNvPr id="29" name="组合 28"/>
          <p:cNvGrpSpPr/>
          <p:nvPr/>
        </p:nvGrpSpPr>
        <p:grpSpPr>
          <a:xfrm>
            <a:off x="6743380" y="3167066"/>
            <a:ext cx="4556993" cy="679701"/>
            <a:chOff x="874712" y="3325188"/>
            <a:chExt cx="4556993" cy="679701"/>
          </a:xfrm>
        </p:grpSpPr>
        <p:sp>
          <p:nvSpPr>
            <p:cNvPr id="30" name="矩形 29"/>
            <p:cNvSpPr/>
            <p:nvPr/>
          </p:nvSpPr>
          <p:spPr>
            <a:xfrm>
              <a:off x="874712" y="3677812"/>
              <a:ext cx="4556993" cy="32707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包括：教学传授、课堂管理、形成性评价、个人能力</a:t>
              </a:r>
            </a:p>
          </p:txBody>
        </p:sp>
        <p:sp>
          <p:nvSpPr>
            <p:cNvPr id="31" name="矩形 3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教师的专业能力</a:t>
              </a:r>
            </a:p>
          </p:txBody>
        </p:sp>
      </p:grpSp>
      <p:grpSp>
        <p:nvGrpSpPr>
          <p:cNvPr id="32" name="组合 31"/>
          <p:cNvGrpSpPr/>
          <p:nvPr/>
        </p:nvGrpSpPr>
        <p:grpSpPr>
          <a:xfrm>
            <a:off x="6743380" y="4565650"/>
            <a:ext cx="4556993" cy="679701"/>
            <a:chOff x="874712" y="3325188"/>
            <a:chExt cx="4556993" cy="679701"/>
          </a:xfrm>
        </p:grpSpPr>
        <p:sp>
          <p:nvSpPr>
            <p:cNvPr id="33" name="矩形 32"/>
            <p:cNvSpPr/>
            <p:nvPr/>
          </p:nvSpPr>
          <p:spPr>
            <a:xfrm>
              <a:off x="874712" y="3677812"/>
              <a:ext cx="4556993" cy="32707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rPr>
                <a:t>包括：专业理想、专业情操、专业性向、专业自我</a:t>
              </a:r>
            </a:p>
          </p:txBody>
        </p:sp>
        <p:sp>
          <p:nvSpPr>
            <p:cNvPr id="34" name="矩形 3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65000"/>
                      <a:lumOff val="35000"/>
                    </a:schemeClr>
                  </a:solidFill>
                </a:rPr>
                <a:t>教师的专业情意</a:t>
              </a:r>
            </a:p>
          </p:txBody>
        </p:sp>
      </p:grpSp>
      <p:grpSp>
        <p:nvGrpSpPr>
          <p:cNvPr id="26" name="组合 25">
            <a:extLst>
              <a:ext uri="{FF2B5EF4-FFF2-40B4-BE49-F238E27FC236}">
                <a16:creationId xmlns:a16="http://schemas.microsoft.com/office/drawing/2014/main" id="{1D703B42-76EC-64A7-21BE-92E21152FFBD}"/>
              </a:ext>
            </a:extLst>
          </p:cNvPr>
          <p:cNvGrpSpPr/>
          <p:nvPr/>
        </p:nvGrpSpPr>
        <p:grpSpPr>
          <a:xfrm>
            <a:off x="753799" y="1755891"/>
            <a:ext cx="4268462" cy="4022880"/>
            <a:chOff x="753799" y="1755891"/>
            <a:chExt cx="4268462" cy="4022880"/>
          </a:xfrm>
        </p:grpSpPr>
        <p:sp>
          <p:nvSpPr>
            <p:cNvPr id="19" name="椭圆 18">
              <a:extLst>
                <a:ext uri="{FF2B5EF4-FFF2-40B4-BE49-F238E27FC236}">
                  <a16:creationId xmlns:a16="http://schemas.microsoft.com/office/drawing/2014/main" id="{FD4ED6FF-5DE0-1D0B-8AEE-818DDF0F4245}"/>
                </a:ext>
              </a:extLst>
            </p:cNvPr>
            <p:cNvSpPr/>
            <p:nvPr/>
          </p:nvSpPr>
          <p:spPr>
            <a:xfrm>
              <a:off x="2420542" y="1755891"/>
              <a:ext cx="2601719" cy="2601719"/>
            </a:xfrm>
            <a:prstGeom prst="ellipse">
              <a:avLst/>
            </a:prstGeom>
            <a:solidFill>
              <a:srgbClr val="FFC000">
                <a:alpha val="93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dirty="0">
                  <a:solidFill>
                    <a:schemeClr val="tx1"/>
                  </a:solidFill>
                </a:rPr>
                <a:t>内容知识</a:t>
              </a:r>
              <a:br>
                <a:rPr lang="en-US" altLang="zh-CN" dirty="0">
                  <a:solidFill>
                    <a:schemeClr val="tx1"/>
                  </a:solidFill>
                </a:rPr>
              </a:br>
              <a:r>
                <a:rPr lang="en-US" altLang="zh-CN" dirty="0">
                  <a:solidFill>
                    <a:schemeClr val="tx1"/>
                  </a:solidFill>
                </a:rPr>
                <a:t>CK            </a:t>
              </a:r>
              <a:endParaRPr lang="zh-CN" altLang="en-US" dirty="0">
                <a:solidFill>
                  <a:schemeClr val="tx1"/>
                </a:solidFill>
              </a:endParaRPr>
            </a:p>
          </p:txBody>
        </p:sp>
        <p:sp>
          <p:nvSpPr>
            <p:cNvPr id="16" name="椭圆 15">
              <a:extLst>
                <a:ext uri="{FF2B5EF4-FFF2-40B4-BE49-F238E27FC236}">
                  <a16:creationId xmlns:a16="http://schemas.microsoft.com/office/drawing/2014/main" id="{3DD57238-CFF6-720F-BA0E-424E28A4FACF}"/>
                </a:ext>
              </a:extLst>
            </p:cNvPr>
            <p:cNvSpPr/>
            <p:nvPr/>
          </p:nvSpPr>
          <p:spPr>
            <a:xfrm>
              <a:off x="753799" y="1976791"/>
              <a:ext cx="2601719" cy="2601719"/>
            </a:xfrm>
            <a:prstGeom prst="ellipse">
              <a:avLst/>
            </a:prstGeom>
            <a:solidFill>
              <a:srgbClr val="3E30F4">
                <a:alpha val="72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t>技术知识</a:t>
              </a:r>
              <a:endParaRPr lang="en-US" altLang="zh-CN" dirty="0"/>
            </a:p>
            <a:p>
              <a:r>
                <a:rPr lang="en-US" altLang="zh-CN" dirty="0"/>
                <a:t>     TK</a:t>
              </a:r>
            </a:p>
            <a:p>
              <a:r>
                <a:rPr lang="zh-CN" altLang="en-US" dirty="0"/>
                <a:t>                 </a:t>
              </a:r>
              <a:endParaRPr lang="en-US" altLang="zh-CN" dirty="0"/>
            </a:p>
          </p:txBody>
        </p:sp>
        <p:sp>
          <p:nvSpPr>
            <p:cNvPr id="17" name="椭圆 16">
              <a:extLst>
                <a:ext uri="{FF2B5EF4-FFF2-40B4-BE49-F238E27FC236}">
                  <a16:creationId xmlns:a16="http://schemas.microsoft.com/office/drawing/2014/main" id="{08D7176C-F10E-1492-7003-22AA25B07801}"/>
                </a:ext>
              </a:extLst>
            </p:cNvPr>
            <p:cNvSpPr/>
            <p:nvPr/>
          </p:nvSpPr>
          <p:spPr>
            <a:xfrm>
              <a:off x="1770112" y="3177052"/>
              <a:ext cx="2601719" cy="2601719"/>
            </a:xfrm>
            <a:prstGeom prst="ellipse">
              <a:avLst/>
            </a:prstGeom>
            <a:solidFill>
              <a:srgbClr val="00B050">
                <a:alpha val="9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p>
            <a:p>
              <a:pPr algn="ctr"/>
              <a:endParaRPr lang="en-US" altLang="zh-CN" dirty="0"/>
            </a:p>
            <a:p>
              <a:pPr algn="ctr"/>
              <a:endParaRPr lang="en-US" altLang="zh-CN" dirty="0"/>
            </a:p>
            <a:p>
              <a:pPr algn="ctr"/>
              <a:r>
                <a:rPr lang="zh-CN" altLang="en-US" dirty="0"/>
                <a:t>教学法知识</a:t>
              </a:r>
              <a:endParaRPr lang="en-US" altLang="zh-CN" dirty="0"/>
            </a:p>
            <a:p>
              <a:pPr algn="ctr"/>
              <a:r>
                <a:rPr lang="en-US" altLang="zh-CN" dirty="0"/>
                <a:t>PK</a:t>
              </a:r>
              <a:endParaRPr lang="zh-CN" altLang="en-US" dirty="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1+#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p:cTn id="18" dur="500" fill="hold"/>
                                        <p:tgtEl>
                                          <p:spTgt spid="36"/>
                                        </p:tgtEl>
                                        <p:attrNameLst>
                                          <p:attrName>ppt_w</p:attrName>
                                        </p:attrNameLst>
                                      </p:cBhvr>
                                      <p:tavLst>
                                        <p:tav tm="0">
                                          <p:val>
                                            <p:fltVal val="0"/>
                                          </p:val>
                                        </p:tav>
                                        <p:tav tm="100000">
                                          <p:val>
                                            <p:strVal val="#ppt_w"/>
                                          </p:val>
                                        </p:tav>
                                      </p:tavLst>
                                    </p:anim>
                                    <p:anim calcmode="lin" valueType="num">
                                      <p:cBhvr>
                                        <p:cTn id="19" dur="500" fill="hold"/>
                                        <p:tgtEl>
                                          <p:spTgt spid="36"/>
                                        </p:tgtEl>
                                        <p:attrNameLst>
                                          <p:attrName>ppt_h</p:attrName>
                                        </p:attrNameLst>
                                      </p:cBhvr>
                                      <p:tavLst>
                                        <p:tav tm="0">
                                          <p:val>
                                            <p:fltVal val="0"/>
                                          </p:val>
                                        </p:tav>
                                        <p:tav tm="100000">
                                          <p:val>
                                            <p:strVal val="#ppt_h"/>
                                          </p:val>
                                        </p:tav>
                                      </p:tavLst>
                                    </p:anim>
                                    <p:animEffect transition="in" filter="fade">
                                      <p:cBhvr>
                                        <p:cTn id="20" dur="500"/>
                                        <p:tgtEl>
                                          <p:spTgt spid="36"/>
                                        </p:tgtEl>
                                      </p:cBhvr>
                                    </p:animEffect>
                                  </p:childTnLst>
                                </p:cTn>
                              </p:par>
                            </p:childTnLst>
                          </p:cTn>
                        </p:par>
                        <p:par>
                          <p:cTn id="21" fill="hold">
                            <p:stCondLst>
                              <p:cond delay="1500"/>
                            </p:stCondLst>
                            <p:childTnLst>
                              <p:par>
                                <p:cTn id="22" presetID="2" presetClass="entr" presetSubtype="2"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500" fill="hold"/>
                                        <p:tgtEl>
                                          <p:spTgt spid="29"/>
                                        </p:tgtEl>
                                        <p:attrNameLst>
                                          <p:attrName>ppt_x</p:attrName>
                                        </p:attrNameLst>
                                      </p:cBhvr>
                                      <p:tavLst>
                                        <p:tav tm="0">
                                          <p:val>
                                            <p:strVal val="1+#ppt_w/2"/>
                                          </p:val>
                                        </p:tav>
                                        <p:tav tm="100000">
                                          <p:val>
                                            <p:strVal val="#ppt_x"/>
                                          </p:val>
                                        </p:tav>
                                      </p:tavLst>
                                    </p:anim>
                                    <p:anim calcmode="lin" valueType="num">
                                      <p:cBhvr additive="base">
                                        <p:cTn id="25" dur="5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2500"/>
                            </p:stCondLst>
                            <p:childTnLst>
                              <p:par>
                                <p:cTn id="33" presetID="2" presetClass="entr" presetSubtype="2" fill="hold"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1+#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p:pic>
      <p:sp>
        <p:nvSpPr>
          <p:cNvPr id="7" name="矩形 6"/>
          <p:cNvSpPr/>
          <p:nvPr/>
        </p:nvSpPr>
        <p:spPr>
          <a:xfrm>
            <a:off x="1" y="0"/>
            <a:ext cx="12191999" cy="6858000"/>
          </a:xfrm>
          <a:prstGeom prst="rect">
            <a:avLst/>
          </a:pr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grpSp>
        <p:nvGrpSpPr>
          <p:cNvPr id="8" name="组合 7"/>
          <p:cNvGrpSpPr/>
          <p:nvPr/>
        </p:nvGrpSpPr>
        <p:grpSpPr>
          <a:xfrm>
            <a:off x="2384632" y="2811120"/>
            <a:ext cx="1235760" cy="1235760"/>
            <a:chOff x="3197844" y="2714503"/>
            <a:chExt cx="1235760" cy="1235760"/>
          </a:xfrm>
        </p:grpSpPr>
        <p:sp>
          <p:nvSpPr>
            <p:cNvPr id="2" name="圆角矩形 29"/>
            <p:cNvSpPr/>
            <p:nvPr/>
          </p:nvSpPr>
          <p:spPr>
            <a:xfrm>
              <a:off x="3197844" y="2714503"/>
              <a:ext cx="1235760" cy="1235760"/>
            </a:xfrm>
            <a:prstGeom prst="roundRect">
              <a:avLst>
                <a:gd name="adj" fmla="val 16216"/>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Arial" panose="020B0604020202020204"/>
                <a:ea typeface="微软雅黑" panose="020B0503020204020204" charset="-122"/>
                <a:cs typeface="+mn-cs"/>
              </a:endParaRPr>
            </a:p>
          </p:txBody>
        </p:sp>
        <p:sp>
          <p:nvSpPr>
            <p:cNvPr id="3" name="Freeform 245"/>
            <p:cNvSpPr/>
            <p:nvPr/>
          </p:nvSpPr>
          <p:spPr bwMode="auto">
            <a:xfrm>
              <a:off x="3469219" y="2985878"/>
              <a:ext cx="693010" cy="693010"/>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accent2"/>
            </a:solidFill>
            <a:ln w="9525">
              <a:noFill/>
              <a:round/>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grpSp>
      <p:grpSp>
        <p:nvGrpSpPr>
          <p:cNvPr id="9" name="组合 8"/>
          <p:cNvGrpSpPr/>
          <p:nvPr/>
        </p:nvGrpSpPr>
        <p:grpSpPr>
          <a:xfrm>
            <a:off x="3961988" y="3167390"/>
            <a:ext cx="5829517" cy="523220"/>
            <a:chOff x="6108700" y="1659358"/>
            <a:chExt cx="5829517" cy="523220"/>
          </a:xfrm>
        </p:grpSpPr>
        <p:sp>
          <p:nvSpPr>
            <p:cNvPr id="10" name="文本框 9"/>
            <p:cNvSpPr txBox="1"/>
            <p:nvPr/>
          </p:nvSpPr>
          <p:spPr>
            <a:xfrm>
              <a:off x="6108700" y="1659358"/>
              <a:ext cx="1435586"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PART 2</a:t>
              </a:r>
              <a:endPar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endParaRPr>
            </a:p>
          </p:txBody>
        </p:sp>
        <p:sp>
          <p:nvSpPr>
            <p:cNvPr id="11" name="文本框 10"/>
            <p:cNvSpPr txBox="1"/>
            <p:nvPr/>
          </p:nvSpPr>
          <p:spPr>
            <a:xfrm>
              <a:off x="7803752" y="1659358"/>
              <a:ext cx="4134465" cy="523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rtlCol="0">
              <a:spAutoFit/>
              <a:scene3d>
                <a:camera prst="orthographicFront"/>
                <a:lightRig rig="threePt" dir="t"/>
              </a:scene3d>
              <a:sp3d contourW="12700"/>
            </a:bodyPr>
            <a:lstStyle>
              <a:defPPr>
                <a:defRPr lang="zh-CN"/>
              </a:defPPr>
              <a:lvl1pPr algn="ctr">
                <a:defRPr sz="3600" b="1">
                  <a:solidFill>
                    <a:schemeClr val="accent2"/>
                  </a:solidFill>
                  <a:latin typeface="+mj-ea"/>
                  <a:ea typeface="+mj-ea"/>
                </a:defRPr>
              </a:lvl1pPr>
              <a:lvl2pPr marL="742950" indent="-285750">
                <a:lnSpc>
                  <a:spcPct val="90000"/>
                </a:lnSpc>
                <a:spcBef>
                  <a:spcPts val="500"/>
                </a:spcBef>
                <a:buFont typeface="Arial" panose="020B0604020202020204" pitchFamily="34" charset="0"/>
                <a:buChar char="•"/>
                <a:defRPr sz="2400">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FFFFFF"/>
                  </a:solidFill>
                  <a:effectLst/>
                  <a:uLnTx/>
                  <a:uFillTx/>
                  <a:latin typeface="Arial" panose="020B0604020202020204"/>
                  <a:ea typeface="微软雅黑" panose="020B0503020204020204" charset="-122"/>
                  <a:cs typeface="+mn-cs"/>
                </a:rPr>
                <a:t>教师专业发展的素养框架</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10.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ppt/theme/themeOverride9.xml><?xml version="1.0" encoding="utf-8"?>
<a:themeOverride xmlns:a="http://schemas.openxmlformats.org/drawingml/2006/main">
  <a:clrScheme name="Office">
    <a:dk1>
      <a:srgbClr val="000000"/>
    </a:dk1>
    <a:lt1>
      <a:srgbClr val="FFFFFF"/>
    </a:lt1>
    <a:dk2>
      <a:srgbClr val="778495"/>
    </a:dk2>
    <a:lt2>
      <a:srgbClr val="F0F0F0"/>
    </a:lt2>
    <a:accent1>
      <a:srgbClr val="41B7D0"/>
    </a:accent1>
    <a:accent2>
      <a:srgbClr val="0187AC"/>
    </a:accent2>
    <a:accent3>
      <a:srgbClr val="1AA4BE"/>
    </a:accent3>
    <a:accent4>
      <a:srgbClr val="52C3CB"/>
    </a:accent4>
    <a:accent5>
      <a:srgbClr val="42BDC6"/>
    </a:accent5>
    <a:accent6>
      <a:srgbClr val="168EA6"/>
    </a:accent6>
    <a:hlink>
      <a:srgbClr val="41B7D0"/>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4197</TotalTime>
  <Words>5298</Words>
  <Application>Microsoft Office PowerPoint</Application>
  <PresentationFormat>宽屏</PresentationFormat>
  <Paragraphs>530</Paragraphs>
  <Slides>49</Slides>
  <Notes>49</Notes>
  <HiddenSlides>4</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49</vt:i4>
      </vt:variant>
    </vt:vector>
  </HeadingPairs>
  <TitlesOfParts>
    <vt:vector size="60" baseType="lpstr">
      <vt:lpstr>system-ui</vt:lpstr>
      <vt:lpstr>Wingdings</vt:lpstr>
      <vt:lpstr>Times New Roman</vt:lpstr>
      <vt:lpstr>Corbel</vt:lpstr>
      <vt:lpstr>Arial</vt:lpstr>
      <vt:lpstr>-apple-system</vt:lpstr>
      <vt:lpstr>钉钉进步体</vt:lpstr>
      <vt:lpstr>等线</vt:lpstr>
      <vt:lpstr>微软雅黑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曹悦</dc:creator>
  <cp:lastModifiedBy>曹悦</cp:lastModifiedBy>
  <cp:revision>133</cp:revision>
  <dcterms:created xsi:type="dcterms:W3CDTF">2017-05-31T11:32:00Z</dcterms:created>
  <dcterms:modified xsi:type="dcterms:W3CDTF">2023-08-28T07:55:17Z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2052-11.1.0.8500</vt:lpwstr>
  </property>
</Properties>
</file>